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353" r:id="rId3"/>
    <p:sldId id="278" r:id="rId4"/>
    <p:sldId id="361" r:id="rId5"/>
    <p:sldId id="362" r:id="rId6"/>
    <p:sldId id="316" r:id="rId7"/>
    <p:sldId id="274" r:id="rId8"/>
    <p:sldId id="333" r:id="rId9"/>
    <p:sldId id="354" r:id="rId10"/>
    <p:sldId id="341" r:id="rId11"/>
    <p:sldId id="302" r:id="rId12"/>
    <p:sldId id="259" r:id="rId13"/>
    <p:sldId id="318" r:id="rId14"/>
    <p:sldId id="329" r:id="rId15"/>
    <p:sldId id="343" r:id="rId16"/>
    <p:sldId id="345" r:id="rId17"/>
    <p:sldId id="352" r:id="rId18"/>
    <p:sldId id="269" r:id="rId19"/>
    <p:sldId id="331" r:id="rId20"/>
    <p:sldId id="357" r:id="rId21"/>
    <p:sldId id="358" r:id="rId22"/>
    <p:sldId id="348" r:id="rId23"/>
    <p:sldId id="330" r:id="rId24"/>
    <p:sldId id="332" r:id="rId25"/>
    <p:sldId id="346" r:id="rId26"/>
    <p:sldId id="356" r:id="rId27"/>
    <p:sldId id="334" r:id="rId28"/>
    <p:sldId id="335" r:id="rId29"/>
    <p:sldId id="336" r:id="rId30"/>
    <p:sldId id="337" r:id="rId31"/>
    <p:sldId id="340" r:id="rId32"/>
    <p:sldId id="339" r:id="rId33"/>
    <p:sldId id="349" r:id="rId34"/>
    <p:sldId id="351" r:id="rId35"/>
    <p:sldId id="35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7"/>
    <p:restoredTop sz="94646"/>
  </p:normalViewPr>
  <p:slideViewPr>
    <p:cSldViewPr snapToGrid="0">
      <p:cViewPr varScale="1">
        <p:scale>
          <a:sx n="99" d="100"/>
          <a:sy n="99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AFF57-4EDB-4C9D-88DD-AB49A41D0F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D2C52-C393-41C4-987A-50BBEFEDD43C}">
      <dgm:prSet/>
      <dgm:spPr/>
      <dgm:t>
        <a:bodyPr/>
        <a:lstStyle/>
        <a:p>
          <a:r>
            <a:rPr lang="en-US" dirty="0"/>
            <a:t>To assess clinical effectiveness, evidence from RCTs is typically used.</a:t>
          </a:r>
        </a:p>
      </dgm:t>
    </dgm:pt>
    <dgm:pt modelId="{E9A21AA5-973D-4F25-B58C-06712FA914EF}" type="parTrans" cxnId="{7A583FBF-034A-4ACC-9CF0-1CC6AF55F366}">
      <dgm:prSet/>
      <dgm:spPr/>
      <dgm:t>
        <a:bodyPr/>
        <a:lstStyle/>
        <a:p>
          <a:endParaRPr lang="en-US"/>
        </a:p>
      </dgm:t>
    </dgm:pt>
    <dgm:pt modelId="{715DBA36-2DB0-4169-B75E-F69F382C2FB7}" type="sibTrans" cxnId="{7A583FBF-034A-4ACC-9CF0-1CC6AF55F366}">
      <dgm:prSet/>
      <dgm:spPr/>
      <dgm:t>
        <a:bodyPr/>
        <a:lstStyle/>
        <a:p>
          <a:endParaRPr lang="en-US"/>
        </a:p>
      </dgm:t>
    </dgm:pt>
    <dgm:pt modelId="{55C8E7EE-1BE4-4C74-9D51-0100934E79F6}">
      <dgm:prSet/>
      <dgm:spPr/>
      <dgm:t>
        <a:bodyPr/>
        <a:lstStyle/>
        <a:p>
          <a:r>
            <a:rPr lang="en-US" dirty="0"/>
            <a:t>If &gt; 2 RCTs available: relative treatment effects estimated in individual trials are pooled using methods that preserve within-trial randomisation. However, </a:t>
          </a:r>
        </a:p>
      </dgm:t>
    </dgm:pt>
    <dgm:pt modelId="{3066954F-1429-445A-AAF6-C4C799178D5E}" type="parTrans" cxnId="{D2C6DB90-E6F8-4E5A-8FF4-728C9633870A}">
      <dgm:prSet/>
      <dgm:spPr/>
      <dgm:t>
        <a:bodyPr/>
        <a:lstStyle/>
        <a:p>
          <a:endParaRPr lang="en-US"/>
        </a:p>
      </dgm:t>
    </dgm:pt>
    <dgm:pt modelId="{E36A1AAB-74E0-46E7-91ED-B3C8BE424990}" type="sibTrans" cxnId="{D2C6DB90-E6F8-4E5A-8FF4-728C9633870A}">
      <dgm:prSet/>
      <dgm:spPr/>
      <dgm:t>
        <a:bodyPr/>
        <a:lstStyle/>
        <a:p>
          <a:endParaRPr lang="en-US"/>
        </a:p>
      </dgm:t>
    </dgm:pt>
    <dgm:pt modelId="{5C07CA4D-45D0-47F1-A867-9712010FD2BF}">
      <dgm:prSet/>
      <dgm:spPr/>
      <dgm:t>
        <a:bodyPr/>
        <a:lstStyle/>
        <a:p>
          <a:r>
            <a:rPr lang="en-US" dirty="0"/>
            <a:t>For most diseases, there are more than 2 interventions. In such cases:</a:t>
          </a:r>
        </a:p>
      </dgm:t>
    </dgm:pt>
    <dgm:pt modelId="{3F357EEE-B053-4902-9DDE-306928F45B53}" type="parTrans" cxnId="{FFE9A71D-4A8D-4E4E-BFAB-966C2D7616A1}">
      <dgm:prSet/>
      <dgm:spPr/>
      <dgm:t>
        <a:bodyPr/>
        <a:lstStyle/>
        <a:p>
          <a:endParaRPr lang="en-US"/>
        </a:p>
      </dgm:t>
    </dgm:pt>
    <dgm:pt modelId="{312269D5-211E-4E15-BE34-A215C33C2DF8}" type="sibTrans" cxnId="{FFE9A71D-4A8D-4E4E-BFAB-966C2D7616A1}">
      <dgm:prSet/>
      <dgm:spPr/>
      <dgm:t>
        <a:bodyPr/>
        <a:lstStyle/>
        <a:p>
          <a:endParaRPr lang="en-US"/>
        </a:p>
      </dgm:t>
    </dgm:pt>
    <dgm:pt modelId="{2F8B1DAA-173E-4D57-99C9-5CABE1EE9CAF}">
      <dgm:prSet/>
      <dgm:spPr/>
      <dgm:t>
        <a:bodyPr/>
        <a:lstStyle/>
        <a:p>
          <a:r>
            <a:rPr lang="en-US"/>
            <a:t>Multiple pairwise MA are required. </a:t>
          </a:r>
        </a:p>
      </dgm:t>
    </dgm:pt>
    <dgm:pt modelId="{A2805362-EEE3-412B-8431-268065CA5D75}" type="parTrans" cxnId="{354EA128-BC3B-490C-84CB-BA83D99CCFF9}">
      <dgm:prSet/>
      <dgm:spPr/>
      <dgm:t>
        <a:bodyPr/>
        <a:lstStyle/>
        <a:p>
          <a:endParaRPr lang="en-US"/>
        </a:p>
      </dgm:t>
    </dgm:pt>
    <dgm:pt modelId="{300B9C90-A0F5-4C02-8274-C5E07CE69531}" type="sibTrans" cxnId="{354EA128-BC3B-490C-84CB-BA83D99CCFF9}">
      <dgm:prSet/>
      <dgm:spPr/>
      <dgm:t>
        <a:bodyPr/>
        <a:lstStyle/>
        <a:p>
          <a:endParaRPr lang="en-US"/>
        </a:p>
      </dgm:t>
    </dgm:pt>
    <dgm:pt modelId="{2EE17786-3F0E-45FD-9F83-627EF0785335}">
      <dgm:prSet/>
      <dgm:spPr/>
      <dgm:t>
        <a:bodyPr/>
        <a:lstStyle/>
        <a:p>
          <a:r>
            <a:rPr lang="en-US" dirty="0"/>
            <a:t>Clinical decisions involving &gt; 20 interventions are not uncommon. </a:t>
          </a:r>
        </a:p>
      </dgm:t>
    </dgm:pt>
    <dgm:pt modelId="{9626A4D5-2A21-4BCB-9D61-0096FFC7CD3E}" type="parTrans" cxnId="{C5352FF1-6928-4F10-BC8A-B30CAD0BBB73}">
      <dgm:prSet/>
      <dgm:spPr/>
      <dgm:t>
        <a:bodyPr/>
        <a:lstStyle/>
        <a:p>
          <a:endParaRPr lang="en-US"/>
        </a:p>
      </dgm:t>
    </dgm:pt>
    <dgm:pt modelId="{B0798DCF-70B5-46BF-B70F-6D81DE7F93B8}" type="sibTrans" cxnId="{C5352FF1-6928-4F10-BC8A-B30CAD0BBB73}">
      <dgm:prSet/>
      <dgm:spPr/>
      <dgm:t>
        <a:bodyPr/>
        <a:lstStyle/>
        <a:p>
          <a:endParaRPr lang="en-US"/>
        </a:p>
      </dgm:t>
    </dgm:pt>
    <dgm:pt modelId="{1634FA9D-93E1-469B-AAF3-A1F741FBC13C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To make a decision, the number of pairwise comparisons between 3 interventions is 3, with 5 interventions it is 10, with 20 interventions it is 190!</a:t>
          </a:r>
        </a:p>
      </dgm:t>
    </dgm:pt>
    <dgm:pt modelId="{9ADAF028-5669-473B-AB93-398285E2C5C5}" type="parTrans" cxnId="{A74341E7-0F59-4CF8-9DD4-C1B33062BDE5}">
      <dgm:prSet/>
      <dgm:spPr/>
      <dgm:t>
        <a:bodyPr/>
        <a:lstStyle/>
        <a:p>
          <a:endParaRPr lang="en-US"/>
        </a:p>
      </dgm:t>
    </dgm:pt>
    <dgm:pt modelId="{B8E02472-5E85-4009-823A-5D4A9CBF7A45}" type="sibTrans" cxnId="{A74341E7-0F59-4CF8-9DD4-C1B33062BDE5}">
      <dgm:prSet/>
      <dgm:spPr/>
      <dgm:t>
        <a:bodyPr/>
        <a:lstStyle/>
        <a:p>
          <a:endParaRPr lang="en-US"/>
        </a:p>
      </dgm:t>
    </dgm:pt>
    <dgm:pt modelId="{F3FECCAA-85CF-AF47-A766-1B7C5E3B7208}" type="pres">
      <dgm:prSet presAssocID="{FD9AFF57-4EDB-4C9D-88DD-AB49A41D0F9D}" presName="linear" presStyleCnt="0">
        <dgm:presLayoutVars>
          <dgm:animLvl val="lvl"/>
          <dgm:resizeHandles val="exact"/>
        </dgm:presLayoutVars>
      </dgm:prSet>
      <dgm:spPr/>
    </dgm:pt>
    <dgm:pt modelId="{41FCB4E4-B320-8C4C-9D5F-1A9F900340B5}" type="pres">
      <dgm:prSet presAssocID="{987D2C52-C393-41C4-987A-50BBEFEDD43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E8FC6A3-44FA-404B-8A64-C83FFBBE60A5}" type="pres">
      <dgm:prSet presAssocID="{715DBA36-2DB0-4169-B75E-F69F382C2FB7}" presName="spacer" presStyleCnt="0"/>
      <dgm:spPr/>
    </dgm:pt>
    <dgm:pt modelId="{A56DACCC-DA1C-F846-9B71-2881725E547F}" type="pres">
      <dgm:prSet presAssocID="{55C8E7EE-1BE4-4C74-9D51-0100934E79F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683428-E328-7E45-B943-93D6289FAA7D}" type="pres">
      <dgm:prSet presAssocID="{E36A1AAB-74E0-46E7-91ED-B3C8BE424990}" presName="spacer" presStyleCnt="0"/>
      <dgm:spPr/>
    </dgm:pt>
    <dgm:pt modelId="{FC72A85D-F9D7-E740-B4B9-4B1DD79F4FDA}" type="pres">
      <dgm:prSet presAssocID="{5C07CA4D-45D0-47F1-A867-9712010FD2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2A61F4D-816E-9A4F-8703-E1C369C803BD}" type="pres">
      <dgm:prSet presAssocID="{312269D5-211E-4E15-BE34-A215C33C2DF8}" presName="spacer" presStyleCnt="0"/>
      <dgm:spPr/>
    </dgm:pt>
    <dgm:pt modelId="{A8216DD2-5A5E-8E49-A41E-E603574F1383}" type="pres">
      <dgm:prSet presAssocID="{2F8B1DAA-173E-4D57-99C9-5CABE1EE9C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7980EFA-4216-F343-BF4F-6AF119F492BF}" type="pres">
      <dgm:prSet presAssocID="{300B9C90-A0F5-4C02-8274-C5E07CE69531}" presName="spacer" presStyleCnt="0"/>
      <dgm:spPr/>
    </dgm:pt>
    <dgm:pt modelId="{5DFEB70B-F629-DD47-B063-BE5AFF0418B1}" type="pres">
      <dgm:prSet presAssocID="{2EE17786-3F0E-45FD-9F83-627EF078533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7181B84-6C38-7042-865C-76C727A17F0C}" type="pres">
      <dgm:prSet presAssocID="{B0798DCF-70B5-46BF-B70F-6D81DE7F93B8}" presName="spacer" presStyleCnt="0"/>
      <dgm:spPr/>
    </dgm:pt>
    <dgm:pt modelId="{79D2D6B2-CAA2-9847-8ADC-D9D001F36732}" type="pres">
      <dgm:prSet presAssocID="{1634FA9D-93E1-469B-AAF3-A1F741FBC13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BF29012-251E-7948-A9BB-0BA8642C9605}" type="presOf" srcId="{987D2C52-C393-41C4-987A-50BBEFEDD43C}" destId="{41FCB4E4-B320-8C4C-9D5F-1A9F900340B5}" srcOrd="0" destOrd="0" presId="urn:microsoft.com/office/officeart/2005/8/layout/vList2"/>
    <dgm:cxn modelId="{FFE9A71D-4A8D-4E4E-BFAB-966C2D7616A1}" srcId="{FD9AFF57-4EDB-4C9D-88DD-AB49A41D0F9D}" destId="{5C07CA4D-45D0-47F1-A867-9712010FD2BF}" srcOrd="2" destOrd="0" parTransId="{3F357EEE-B053-4902-9DDE-306928F45B53}" sibTransId="{312269D5-211E-4E15-BE34-A215C33C2DF8}"/>
    <dgm:cxn modelId="{354EA128-BC3B-490C-84CB-BA83D99CCFF9}" srcId="{FD9AFF57-4EDB-4C9D-88DD-AB49A41D0F9D}" destId="{2F8B1DAA-173E-4D57-99C9-5CABE1EE9CAF}" srcOrd="3" destOrd="0" parTransId="{A2805362-EEE3-412B-8431-268065CA5D75}" sibTransId="{300B9C90-A0F5-4C02-8274-C5E07CE69531}"/>
    <dgm:cxn modelId="{264C2450-A5F5-0E41-A66B-FA0B3A965336}" type="presOf" srcId="{FD9AFF57-4EDB-4C9D-88DD-AB49A41D0F9D}" destId="{F3FECCAA-85CF-AF47-A766-1B7C5E3B7208}" srcOrd="0" destOrd="0" presId="urn:microsoft.com/office/officeart/2005/8/layout/vList2"/>
    <dgm:cxn modelId="{D2C6DB90-E6F8-4E5A-8FF4-728C9633870A}" srcId="{FD9AFF57-4EDB-4C9D-88DD-AB49A41D0F9D}" destId="{55C8E7EE-1BE4-4C74-9D51-0100934E79F6}" srcOrd="1" destOrd="0" parTransId="{3066954F-1429-445A-AAF6-C4C799178D5E}" sibTransId="{E36A1AAB-74E0-46E7-91ED-B3C8BE424990}"/>
    <dgm:cxn modelId="{A88751A1-85CE-7C41-99E5-06164FD94DF6}" type="presOf" srcId="{2EE17786-3F0E-45FD-9F83-627EF0785335}" destId="{5DFEB70B-F629-DD47-B063-BE5AFF0418B1}" srcOrd="0" destOrd="0" presId="urn:microsoft.com/office/officeart/2005/8/layout/vList2"/>
    <dgm:cxn modelId="{098DFCB0-A2F4-8A45-B5D7-AEE57D0BD809}" type="presOf" srcId="{55C8E7EE-1BE4-4C74-9D51-0100934E79F6}" destId="{A56DACCC-DA1C-F846-9B71-2881725E547F}" srcOrd="0" destOrd="0" presId="urn:microsoft.com/office/officeart/2005/8/layout/vList2"/>
    <dgm:cxn modelId="{7A583FBF-034A-4ACC-9CF0-1CC6AF55F366}" srcId="{FD9AFF57-4EDB-4C9D-88DD-AB49A41D0F9D}" destId="{987D2C52-C393-41C4-987A-50BBEFEDD43C}" srcOrd="0" destOrd="0" parTransId="{E9A21AA5-973D-4F25-B58C-06712FA914EF}" sibTransId="{715DBA36-2DB0-4169-B75E-F69F382C2FB7}"/>
    <dgm:cxn modelId="{38CC37C6-2B33-F24F-9F53-F84228DBCE9D}" type="presOf" srcId="{1634FA9D-93E1-469B-AAF3-A1F741FBC13C}" destId="{79D2D6B2-CAA2-9847-8ADC-D9D001F36732}" srcOrd="0" destOrd="0" presId="urn:microsoft.com/office/officeart/2005/8/layout/vList2"/>
    <dgm:cxn modelId="{624373DD-C319-9F43-8356-F5C2BE64B16A}" type="presOf" srcId="{5C07CA4D-45D0-47F1-A867-9712010FD2BF}" destId="{FC72A85D-F9D7-E740-B4B9-4B1DD79F4FDA}" srcOrd="0" destOrd="0" presId="urn:microsoft.com/office/officeart/2005/8/layout/vList2"/>
    <dgm:cxn modelId="{A74341E7-0F59-4CF8-9DD4-C1B33062BDE5}" srcId="{FD9AFF57-4EDB-4C9D-88DD-AB49A41D0F9D}" destId="{1634FA9D-93E1-469B-AAF3-A1F741FBC13C}" srcOrd="5" destOrd="0" parTransId="{9ADAF028-5669-473B-AB93-398285E2C5C5}" sibTransId="{B8E02472-5E85-4009-823A-5D4A9CBF7A45}"/>
    <dgm:cxn modelId="{E112C8ED-8DF7-C448-ADF4-C6D9B0E3B4C2}" type="presOf" srcId="{2F8B1DAA-173E-4D57-99C9-5CABE1EE9CAF}" destId="{A8216DD2-5A5E-8E49-A41E-E603574F1383}" srcOrd="0" destOrd="0" presId="urn:microsoft.com/office/officeart/2005/8/layout/vList2"/>
    <dgm:cxn modelId="{C5352FF1-6928-4F10-BC8A-B30CAD0BBB73}" srcId="{FD9AFF57-4EDB-4C9D-88DD-AB49A41D0F9D}" destId="{2EE17786-3F0E-45FD-9F83-627EF0785335}" srcOrd="4" destOrd="0" parTransId="{9626A4D5-2A21-4BCB-9D61-0096FFC7CD3E}" sibTransId="{B0798DCF-70B5-46BF-B70F-6D81DE7F93B8}"/>
    <dgm:cxn modelId="{65932A3F-FD54-D742-8999-439197674262}" type="presParOf" srcId="{F3FECCAA-85CF-AF47-A766-1B7C5E3B7208}" destId="{41FCB4E4-B320-8C4C-9D5F-1A9F900340B5}" srcOrd="0" destOrd="0" presId="urn:microsoft.com/office/officeart/2005/8/layout/vList2"/>
    <dgm:cxn modelId="{2D82C20A-34E3-3A48-AAFD-C52D2B189EFD}" type="presParOf" srcId="{F3FECCAA-85CF-AF47-A766-1B7C5E3B7208}" destId="{EE8FC6A3-44FA-404B-8A64-C83FFBBE60A5}" srcOrd="1" destOrd="0" presId="urn:microsoft.com/office/officeart/2005/8/layout/vList2"/>
    <dgm:cxn modelId="{1BC7464A-2062-954F-BA57-BBDC972C7C30}" type="presParOf" srcId="{F3FECCAA-85CF-AF47-A766-1B7C5E3B7208}" destId="{A56DACCC-DA1C-F846-9B71-2881725E547F}" srcOrd="2" destOrd="0" presId="urn:microsoft.com/office/officeart/2005/8/layout/vList2"/>
    <dgm:cxn modelId="{B394E344-B7EA-CE48-99E1-3180EB9A64D6}" type="presParOf" srcId="{F3FECCAA-85CF-AF47-A766-1B7C5E3B7208}" destId="{EF683428-E328-7E45-B943-93D6289FAA7D}" srcOrd="3" destOrd="0" presId="urn:microsoft.com/office/officeart/2005/8/layout/vList2"/>
    <dgm:cxn modelId="{C2AE97D8-D095-DA40-8EC2-B2954D8F57A0}" type="presParOf" srcId="{F3FECCAA-85CF-AF47-A766-1B7C5E3B7208}" destId="{FC72A85D-F9D7-E740-B4B9-4B1DD79F4FDA}" srcOrd="4" destOrd="0" presId="urn:microsoft.com/office/officeart/2005/8/layout/vList2"/>
    <dgm:cxn modelId="{FCC2D6EE-1BB4-7F48-AD3F-E0F914AA374B}" type="presParOf" srcId="{F3FECCAA-85CF-AF47-A766-1B7C5E3B7208}" destId="{82A61F4D-816E-9A4F-8703-E1C369C803BD}" srcOrd="5" destOrd="0" presId="urn:microsoft.com/office/officeart/2005/8/layout/vList2"/>
    <dgm:cxn modelId="{222C34CD-1721-064A-8BA1-E6010B4B7604}" type="presParOf" srcId="{F3FECCAA-85CF-AF47-A766-1B7C5E3B7208}" destId="{A8216DD2-5A5E-8E49-A41E-E603574F1383}" srcOrd="6" destOrd="0" presId="urn:microsoft.com/office/officeart/2005/8/layout/vList2"/>
    <dgm:cxn modelId="{C8EA50E8-B5F4-3B4C-BBD8-4DC528E4C6FC}" type="presParOf" srcId="{F3FECCAA-85CF-AF47-A766-1B7C5E3B7208}" destId="{07980EFA-4216-F343-BF4F-6AF119F492BF}" srcOrd="7" destOrd="0" presId="urn:microsoft.com/office/officeart/2005/8/layout/vList2"/>
    <dgm:cxn modelId="{AE18139B-70AB-8B46-AFC3-F90A1CD7AE15}" type="presParOf" srcId="{F3FECCAA-85CF-AF47-A766-1B7C5E3B7208}" destId="{5DFEB70B-F629-DD47-B063-BE5AFF0418B1}" srcOrd="8" destOrd="0" presId="urn:microsoft.com/office/officeart/2005/8/layout/vList2"/>
    <dgm:cxn modelId="{CA7714EB-BCE2-8446-8D04-810F15408D49}" type="presParOf" srcId="{F3FECCAA-85CF-AF47-A766-1B7C5E3B7208}" destId="{B7181B84-6C38-7042-865C-76C727A17F0C}" srcOrd="9" destOrd="0" presId="urn:microsoft.com/office/officeart/2005/8/layout/vList2"/>
    <dgm:cxn modelId="{64003F09-3F5E-B94A-87FA-82291B175132}" type="presParOf" srcId="{F3FECCAA-85CF-AF47-A766-1B7C5E3B7208}" destId="{79D2D6B2-CAA2-9847-8ADC-D9D001F3673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1CFE8-DB36-425F-8E6A-022733C727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D2DB8E-F951-4E91-AA37-F78093F289D7}">
      <dgm:prSet/>
      <dgm:spPr/>
      <dgm:t>
        <a:bodyPr/>
        <a:lstStyle/>
        <a:p>
          <a:r>
            <a:rPr lang="en-US"/>
            <a:t>We have not cured most MSK diseases.</a:t>
          </a:r>
        </a:p>
      </dgm:t>
    </dgm:pt>
    <dgm:pt modelId="{1E7737DA-0CC5-4F61-BDA7-3E2E708949CE}" type="parTrans" cxnId="{2695D0A9-7E75-48C4-BD1A-9DDA2C74912B}">
      <dgm:prSet/>
      <dgm:spPr/>
      <dgm:t>
        <a:bodyPr/>
        <a:lstStyle/>
        <a:p>
          <a:endParaRPr lang="en-US"/>
        </a:p>
      </dgm:t>
    </dgm:pt>
    <dgm:pt modelId="{496BEDFD-EF0E-49C6-81B1-5C131D56F9A7}" type="sibTrans" cxnId="{2695D0A9-7E75-48C4-BD1A-9DDA2C74912B}">
      <dgm:prSet/>
      <dgm:spPr/>
      <dgm:t>
        <a:bodyPr/>
        <a:lstStyle/>
        <a:p>
          <a:endParaRPr lang="en-US"/>
        </a:p>
      </dgm:t>
    </dgm:pt>
    <dgm:pt modelId="{F92FEFF8-C2C0-4EDD-934B-AF5BCC8C5514}">
      <dgm:prSet/>
      <dgm:spPr/>
      <dgm:t>
        <a:bodyPr/>
        <a:lstStyle/>
        <a:p>
          <a:r>
            <a:rPr lang="en-GB"/>
            <a:t>In 2020, the WHO, in its action plan report, declared the period from 2021 to 2030 as the decade of healthy ageing, emphasising the importance of tackling conditions like OA. </a:t>
          </a:r>
          <a:endParaRPr lang="en-US"/>
        </a:p>
      </dgm:t>
    </dgm:pt>
    <dgm:pt modelId="{7DC93B34-DFC6-4E0D-93AD-533CEBC3B199}" type="parTrans" cxnId="{627A3D46-68E1-4984-925B-3C78747A9703}">
      <dgm:prSet/>
      <dgm:spPr/>
      <dgm:t>
        <a:bodyPr/>
        <a:lstStyle/>
        <a:p>
          <a:endParaRPr lang="en-US"/>
        </a:p>
      </dgm:t>
    </dgm:pt>
    <dgm:pt modelId="{B35C7468-78EE-4DFD-A775-64C4F80E208E}" type="sibTrans" cxnId="{627A3D46-68E1-4984-925B-3C78747A9703}">
      <dgm:prSet/>
      <dgm:spPr/>
      <dgm:t>
        <a:bodyPr/>
        <a:lstStyle/>
        <a:p>
          <a:endParaRPr lang="en-US"/>
        </a:p>
      </dgm:t>
    </dgm:pt>
    <dgm:pt modelId="{5E743574-CCF9-4820-B99A-A267F92CCF24}">
      <dgm:prSet/>
      <dgm:spPr/>
      <dgm:t>
        <a:bodyPr/>
        <a:lstStyle/>
        <a:p>
          <a:r>
            <a:rPr lang="en-GB"/>
            <a:t>Arthritis is a single disease with a spectrum of more than 100 types. Osteoarthritis (OA) is by far the most common type of arthritis. </a:t>
          </a:r>
          <a:endParaRPr lang="en-US"/>
        </a:p>
      </dgm:t>
    </dgm:pt>
    <dgm:pt modelId="{C48C1CEE-3AA3-4508-9051-21D6DBC6238A}" type="parTrans" cxnId="{14F44D73-BF5C-4ECF-8E30-84236BA31519}">
      <dgm:prSet/>
      <dgm:spPr/>
      <dgm:t>
        <a:bodyPr/>
        <a:lstStyle/>
        <a:p>
          <a:endParaRPr lang="en-US"/>
        </a:p>
      </dgm:t>
    </dgm:pt>
    <dgm:pt modelId="{38E715DD-350F-483C-A346-7936A9B3875C}" type="sibTrans" cxnId="{14F44D73-BF5C-4ECF-8E30-84236BA31519}">
      <dgm:prSet/>
      <dgm:spPr/>
      <dgm:t>
        <a:bodyPr/>
        <a:lstStyle/>
        <a:p>
          <a:endParaRPr lang="en-US"/>
        </a:p>
      </dgm:t>
    </dgm:pt>
    <dgm:pt modelId="{66ABA539-9627-4CF6-9FEA-33D68BF8BA1B}">
      <dgm:prSet/>
      <dgm:spPr/>
      <dgm:t>
        <a:bodyPr/>
        <a:lstStyle/>
        <a:p>
          <a:r>
            <a:rPr lang="en-GB"/>
            <a:t>OA is a chronic degenerative disease of moveable joints, and it is associated with pain, disability, and socioeconomic burden, particularly when big joints such as the knee joints are affected.</a:t>
          </a:r>
          <a:endParaRPr lang="en-US"/>
        </a:p>
      </dgm:t>
    </dgm:pt>
    <dgm:pt modelId="{C134AAF7-013E-4267-8CCD-AD83FEF34E18}" type="parTrans" cxnId="{1BFD0B08-B60E-419B-A970-F396CF161913}">
      <dgm:prSet/>
      <dgm:spPr/>
      <dgm:t>
        <a:bodyPr/>
        <a:lstStyle/>
        <a:p>
          <a:endParaRPr lang="en-US"/>
        </a:p>
      </dgm:t>
    </dgm:pt>
    <dgm:pt modelId="{5F30CFB0-16D0-4A8C-8E27-04CC0882659E}" type="sibTrans" cxnId="{1BFD0B08-B60E-419B-A970-F396CF161913}">
      <dgm:prSet/>
      <dgm:spPr/>
      <dgm:t>
        <a:bodyPr/>
        <a:lstStyle/>
        <a:p>
          <a:endParaRPr lang="en-US"/>
        </a:p>
      </dgm:t>
    </dgm:pt>
    <dgm:pt modelId="{1853624E-6442-AE49-AAA0-4CA6367BD19B}" type="pres">
      <dgm:prSet presAssocID="{7221CFE8-DB36-425F-8E6A-022733C727D7}" presName="vert0" presStyleCnt="0">
        <dgm:presLayoutVars>
          <dgm:dir/>
          <dgm:animOne val="branch"/>
          <dgm:animLvl val="lvl"/>
        </dgm:presLayoutVars>
      </dgm:prSet>
      <dgm:spPr/>
    </dgm:pt>
    <dgm:pt modelId="{BB497DC8-1B1F-894F-A0D9-E541B665D8C3}" type="pres">
      <dgm:prSet presAssocID="{FED2DB8E-F951-4E91-AA37-F78093F289D7}" presName="thickLine" presStyleLbl="alignNode1" presStyleIdx="0" presStyleCnt="4"/>
      <dgm:spPr/>
    </dgm:pt>
    <dgm:pt modelId="{9064F7AA-DCC4-7247-B2AB-5C6B34B7B1E9}" type="pres">
      <dgm:prSet presAssocID="{FED2DB8E-F951-4E91-AA37-F78093F289D7}" presName="horz1" presStyleCnt="0"/>
      <dgm:spPr/>
    </dgm:pt>
    <dgm:pt modelId="{89AFE620-275D-3445-97B1-44C2AE06DF3F}" type="pres">
      <dgm:prSet presAssocID="{FED2DB8E-F951-4E91-AA37-F78093F289D7}" presName="tx1" presStyleLbl="revTx" presStyleIdx="0" presStyleCnt="4"/>
      <dgm:spPr/>
    </dgm:pt>
    <dgm:pt modelId="{B0A2624E-0699-B34D-A9D5-9769840098A8}" type="pres">
      <dgm:prSet presAssocID="{FED2DB8E-F951-4E91-AA37-F78093F289D7}" presName="vert1" presStyleCnt="0"/>
      <dgm:spPr/>
    </dgm:pt>
    <dgm:pt modelId="{2CCF6B0A-99A2-9544-8F5D-FD5D7F68D3F8}" type="pres">
      <dgm:prSet presAssocID="{F92FEFF8-C2C0-4EDD-934B-AF5BCC8C5514}" presName="thickLine" presStyleLbl="alignNode1" presStyleIdx="1" presStyleCnt="4"/>
      <dgm:spPr/>
    </dgm:pt>
    <dgm:pt modelId="{EFE07F26-0E8D-134F-A396-B89BBA0972BE}" type="pres">
      <dgm:prSet presAssocID="{F92FEFF8-C2C0-4EDD-934B-AF5BCC8C5514}" presName="horz1" presStyleCnt="0"/>
      <dgm:spPr/>
    </dgm:pt>
    <dgm:pt modelId="{45257455-7D61-A444-87B3-14ACBB51C8EF}" type="pres">
      <dgm:prSet presAssocID="{F92FEFF8-C2C0-4EDD-934B-AF5BCC8C5514}" presName="tx1" presStyleLbl="revTx" presStyleIdx="1" presStyleCnt="4"/>
      <dgm:spPr/>
    </dgm:pt>
    <dgm:pt modelId="{1DF78850-3CBE-C04E-A546-42361CC725CF}" type="pres">
      <dgm:prSet presAssocID="{F92FEFF8-C2C0-4EDD-934B-AF5BCC8C5514}" presName="vert1" presStyleCnt="0"/>
      <dgm:spPr/>
    </dgm:pt>
    <dgm:pt modelId="{765BE1A1-4010-3B42-A2D9-06D10628134E}" type="pres">
      <dgm:prSet presAssocID="{5E743574-CCF9-4820-B99A-A267F92CCF24}" presName="thickLine" presStyleLbl="alignNode1" presStyleIdx="2" presStyleCnt="4"/>
      <dgm:spPr/>
    </dgm:pt>
    <dgm:pt modelId="{D18E27A4-B3EB-7B45-AD65-933F106479FA}" type="pres">
      <dgm:prSet presAssocID="{5E743574-CCF9-4820-B99A-A267F92CCF24}" presName="horz1" presStyleCnt="0"/>
      <dgm:spPr/>
    </dgm:pt>
    <dgm:pt modelId="{996F372A-14CC-F544-B3CF-899462D9A27B}" type="pres">
      <dgm:prSet presAssocID="{5E743574-CCF9-4820-B99A-A267F92CCF24}" presName="tx1" presStyleLbl="revTx" presStyleIdx="2" presStyleCnt="4"/>
      <dgm:spPr/>
    </dgm:pt>
    <dgm:pt modelId="{9DE2A616-3C55-AE44-ADE3-294C7128FD67}" type="pres">
      <dgm:prSet presAssocID="{5E743574-CCF9-4820-B99A-A267F92CCF24}" presName="vert1" presStyleCnt="0"/>
      <dgm:spPr/>
    </dgm:pt>
    <dgm:pt modelId="{BAEFA5FA-8AA1-824B-9F49-692CD89A8C9B}" type="pres">
      <dgm:prSet presAssocID="{66ABA539-9627-4CF6-9FEA-33D68BF8BA1B}" presName="thickLine" presStyleLbl="alignNode1" presStyleIdx="3" presStyleCnt="4"/>
      <dgm:spPr/>
    </dgm:pt>
    <dgm:pt modelId="{0B3097BB-B010-D944-887C-C93528E15877}" type="pres">
      <dgm:prSet presAssocID="{66ABA539-9627-4CF6-9FEA-33D68BF8BA1B}" presName="horz1" presStyleCnt="0"/>
      <dgm:spPr/>
    </dgm:pt>
    <dgm:pt modelId="{43222CBD-28F9-104D-825E-D2F609D49154}" type="pres">
      <dgm:prSet presAssocID="{66ABA539-9627-4CF6-9FEA-33D68BF8BA1B}" presName="tx1" presStyleLbl="revTx" presStyleIdx="3" presStyleCnt="4"/>
      <dgm:spPr/>
    </dgm:pt>
    <dgm:pt modelId="{DA39AEE3-32F8-7741-8659-DE0B81A46382}" type="pres">
      <dgm:prSet presAssocID="{66ABA539-9627-4CF6-9FEA-33D68BF8BA1B}" presName="vert1" presStyleCnt="0"/>
      <dgm:spPr/>
    </dgm:pt>
  </dgm:ptLst>
  <dgm:cxnLst>
    <dgm:cxn modelId="{1BFD0B08-B60E-419B-A970-F396CF161913}" srcId="{7221CFE8-DB36-425F-8E6A-022733C727D7}" destId="{66ABA539-9627-4CF6-9FEA-33D68BF8BA1B}" srcOrd="3" destOrd="0" parTransId="{C134AAF7-013E-4267-8CCD-AD83FEF34E18}" sibTransId="{5F30CFB0-16D0-4A8C-8E27-04CC0882659E}"/>
    <dgm:cxn modelId="{6606DD15-81F8-E148-A5C7-261C8B6B66DB}" type="presOf" srcId="{7221CFE8-DB36-425F-8E6A-022733C727D7}" destId="{1853624E-6442-AE49-AAA0-4CA6367BD19B}" srcOrd="0" destOrd="0" presId="urn:microsoft.com/office/officeart/2008/layout/LinedList"/>
    <dgm:cxn modelId="{5D26E42A-7884-CB4C-91C9-7D89F92CA216}" type="presOf" srcId="{F92FEFF8-C2C0-4EDD-934B-AF5BCC8C5514}" destId="{45257455-7D61-A444-87B3-14ACBB51C8EF}" srcOrd="0" destOrd="0" presId="urn:microsoft.com/office/officeart/2008/layout/LinedList"/>
    <dgm:cxn modelId="{C42E1C2D-C2A8-4D4B-849E-306E576D1303}" type="presOf" srcId="{66ABA539-9627-4CF6-9FEA-33D68BF8BA1B}" destId="{43222CBD-28F9-104D-825E-D2F609D49154}" srcOrd="0" destOrd="0" presId="urn:microsoft.com/office/officeart/2008/layout/LinedList"/>
    <dgm:cxn modelId="{627A3D46-68E1-4984-925B-3C78747A9703}" srcId="{7221CFE8-DB36-425F-8E6A-022733C727D7}" destId="{F92FEFF8-C2C0-4EDD-934B-AF5BCC8C5514}" srcOrd="1" destOrd="0" parTransId="{7DC93B34-DFC6-4E0D-93AD-533CEBC3B199}" sibTransId="{B35C7468-78EE-4DFD-A775-64C4F80E208E}"/>
    <dgm:cxn modelId="{33DA3D53-308D-3748-ABE3-ADE9079FFC2F}" type="presOf" srcId="{5E743574-CCF9-4820-B99A-A267F92CCF24}" destId="{996F372A-14CC-F544-B3CF-899462D9A27B}" srcOrd="0" destOrd="0" presId="urn:microsoft.com/office/officeart/2008/layout/LinedList"/>
    <dgm:cxn modelId="{14F44D73-BF5C-4ECF-8E30-84236BA31519}" srcId="{7221CFE8-DB36-425F-8E6A-022733C727D7}" destId="{5E743574-CCF9-4820-B99A-A267F92CCF24}" srcOrd="2" destOrd="0" parTransId="{C48C1CEE-3AA3-4508-9051-21D6DBC6238A}" sibTransId="{38E715DD-350F-483C-A346-7936A9B3875C}"/>
    <dgm:cxn modelId="{2695D0A9-7E75-48C4-BD1A-9DDA2C74912B}" srcId="{7221CFE8-DB36-425F-8E6A-022733C727D7}" destId="{FED2DB8E-F951-4E91-AA37-F78093F289D7}" srcOrd="0" destOrd="0" parTransId="{1E7737DA-0CC5-4F61-BDA7-3E2E708949CE}" sibTransId="{496BEDFD-EF0E-49C6-81B1-5C131D56F9A7}"/>
    <dgm:cxn modelId="{5BD900F2-F984-5C45-B2E3-7A2C3248DB65}" type="presOf" srcId="{FED2DB8E-F951-4E91-AA37-F78093F289D7}" destId="{89AFE620-275D-3445-97B1-44C2AE06DF3F}" srcOrd="0" destOrd="0" presId="urn:microsoft.com/office/officeart/2008/layout/LinedList"/>
    <dgm:cxn modelId="{CAC640C6-C3D4-5244-B959-904C3A5046E1}" type="presParOf" srcId="{1853624E-6442-AE49-AAA0-4CA6367BD19B}" destId="{BB497DC8-1B1F-894F-A0D9-E541B665D8C3}" srcOrd="0" destOrd="0" presId="urn:microsoft.com/office/officeart/2008/layout/LinedList"/>
    <dgm:cxn modelId="{6DC51DB1-213F-5940-9FEE-D28FF9146505}" type="presParOf" srcId="{1853624E-6442-AE49-AAA0-4CA6367BD19B}" destId="{9064F7AA-DCC4-7247-B2AB-5C6B34B7B1E9}" srcOrd="1" destOrd="0" presId="urn:microsoft.com/office/officeart/2008/layout/LinedList"/>
    <dgm:cxn modelId="{C4811012-C4B2-B34F-B53B-D066C1E7463B}" type="presParOf" srcId="{9064F7AA-DCC4-7247-B2AB-5C6B34B7B1E9}" destId="{89AFE620-275D-3445-97B1-44C2AE06DF3F}" srcOrd="0" destOrd="0" presId="urn:microsoft.com/office/officeart/2008/layout/LinedList"/>
    <dgm:cxn modelId="{18039A09-A1A5-E44E-85D9-075212E5DD2E}" type="presParOf" srcId="{9064F7AA-DCC4-7247-B2AB-5C6B34B7B1E9}" destId="{B0A2624E-0699-B34D-A9D5-9769840098A8}" srcOrd="1" destOrd="0" presId="urn:microsoft.com/office/officeart/2008/layout/LinedList"/>
    <dgm:cxn modelId="{432FD704-719B-744B-B507-C8F587F19368}" type="presParOf" srcId="{1853624E-6442-AE49-AAA0-4CA6367BD19B}" destId="{2CCF6B0A-99A2-9544-8F5D-FD5D7F68D3F8}" srcOrd="2" destOrd="0" presId="urn:microsoft.com/office/officeart/2008/layout/LinedList"/>
    <dgm:cxn modelId="{7FC9274F-CC30-7F48-BA7D-F88A9A9BE41F}" type="presParOf" srcId="{1853624E-6442-AE49-AAA0-4CA6367BD19B}" destId="{EFE07F26-0E8D-134F-A396-B89BBA0972BE}" srcOrd="3" destOrd="0" presId="urn:microsoft.com/office/officeart/2008/layout/LinedList"/>
    <dgm:cxn modelId="{FA5460CC-09DF-AC43-8EC6-A5B161EB54B3}" type="presParOf" srcId="{EFE07F26-0E8D-134F-A396-B89BBA0972BE}" destId="{45257455-7D61-A444-87B3-14ACBB51C8EF}" srcOrd="0" destOrd="0" presId="urn:microsoft.com/office/officeart/2008/layout/LinedList"/>
    <dgm:cxn modelId="{1BA3D767-1A37-734C-83EF-F0758BEC5717}" type="presParOf" srcId="{EFE07F26-0E8D-134F-A396-B89BBA0972BE}" destId="{1DF78850-3CBE-C04E-A546-42361CC725CF}" srcOrd="1" destOrd="0" presId="urn:microsoft.com/office/officeart/2008/layout/LinedList"/>
    <dgm:cxn modelId="{1B4E4DE8-8CB5-A144-8451-4D75B3E5BB80}" type="presParOf" srcId="{1853624E-6442-AE49-AAA0-4CA6367BD19B}" destId="{765BE1A1-4010-3B42-A2D9-06D10628134E}" srcOrd="4" destOrd="0" presId="urn:microsoft.com/office/officeart/2008/layout/LinedList"/>
    <dgm:cxn modelId="{B0D05C40-4785-3143-BBD3-4F0184F8A49A}" type="presParOf" srcId="{1853624E-6442-AE49-AAA0-4CA6367BD19B}" destId="{D18E27A4-B3EB-7B45-AD65-933F106479FA}" srcOrd="5" destOrd="0" presId="urn:microsoft.com/office/officeart/2008/layout/LinedList"/>
    <dgm:cxn modelId="{24D29D35-DDD6-7F49-B707-84CBB3D61BCC}" type="presParOf" srcId="{D18E27A4-B3EB-7B45-AD65-933F106479FA}" destId="{996F372A-14CC-F544-B3CF-899462D9A27B}" srcOrd="0" destOrd="0" presId="urn:microsoft.com/office/officeart/2008/layout/LinedList"/>
    <dgm:cxn modelId="{62A4B745-B125-D449-A8FA-59A919C1BCCF}" type="presParOf" srcId="{D18E27A4-B3EB-7B45-AD65-933F106479FA}" destId="{9DE2A616-3C55-AE44-ADE3-294C7128FD67}" srcOrd="1" destOrd="0" presId="urn:microsoft.com/office/officeart/2008/layout/LinedList"/>
    <dgm:cxn modelId="{A83DFF06-CB12-324D-A5D1-CB66BF47293E}" type="presParOf" srcId="{1853624E-6442-AE49-AAA0-4CA6367BD19B}" destId="{BAEFA5FA-8AA1-824B-9F49-692CD89A8C9B}" srcOrd="6" destOrd="0" presId="urn:microsoft.com/office/officeart/2008/layout/LinedList"/>
    <dgm:cxn modelId="{4E87CFA4-8660-7446-AD51-7A62AEC41F3D}" type="presParOf" srcId="{1853624E-6442-AE49-AAA0-4CA6367BD19B}" destId="{0B3097BB-B010-D944-887C-C93528E15877}" srcOrd="7" destOrd="0" presId="urn:microsoft.com/office/officeart/2008/layout/LinedList"/>
    <dgm:cxn modelId="{DCD08E3F-18D9-2F4C-9107-DFA069618AD8}" type="presParOf" srcId="{0B3097BB-B010-D944-887C-C93528E15877}" destId="{43222CBD-28F9-104D-825E-D2F609D49154}" srcOrd="0" destOrd="0" presId="urn:microsoft.com/office/officeart/2008/layout/LinedList"/>
    <dgm:cxn modelId="{B3BB04D6-9217-6A42-9A80-F40B8E1C2CB6}" type="presParOf" srcId="{0B3097BB-B010-D944-887C-C93528E15877}" destId="{DA39AEE3-32F8-7741-8659-DE0B81A463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58EB4-F75C-C44B-B6B0-CB64ED46CE69}" type="doc">
      <dgm:prSet loTypeId="urn:microsoft.com/office/officeart/2005/8/layout/hierarchy3" loCatId="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FEAB558-C7A5-DA43-AF3E-74E3BCC128C7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sz="2000" dirty="0">
              <a:solidFill>
                <a:srgbClr val="FFC000"/>
              </a:solidFill>
            </a:rPr>
            <a:t>SR</a:t>
          </a:r>
        </a:p>
      </dgm:t>
    </dgm:pt>
    <dgm:pt modelId="{20130320-B002-6C42-BA8F-1E4DAFF40518}" type="parTrans" cxnId="{40EFFA77-9178-854A-9F22-1D7745682237}">
      <dgm:prSet/>
      <dgm:spPr/>
      <dgm:t>
        <a:bodyPr/>
        <a:lstStyle/>
        <a:p>
          <a:endParaRPr lang="en-GB" sz="2000">
            <a:solidFill>
              <a:srgbClr val="FFC000"/>
            </a:solidFill>
          </a:endParaRPr>
        </a:p>
      </dgm:t>
    </dgm:pt>
    <dgm:pt modelId="{E3289A18-53F2-D045-9B65-26843428A757}" type="sibTrans" cxnId="{40EFFA77-9178-854A-9F22-1D7745682237}">
      <dgm:prSet/>
      <dgm:spPr/>
      <dgm:t>
        <a:bodyPr/>
        <a:lstStyle/>
        <a:p>
          <a:pPr rtl="0"/>
          <a:endParaRPr lang="en-GB" sz="2000">
            <a:solidFill>
              <a:srgbClr val="FFC000"/>
            </a:solidFill>
          </a:endParaRPr>
        </a:p>
      </dgm:t>
    </dgm:pt>
    <dgm:pt modelId="{5F52308C-024D-A540-BD71-B446491CA750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sz="2000" dirty="0">
              <a:solidFill>
                <a:srgbClr val="FFC000"/>
              </a:solidFill>
            </a:rPr>
            <a:t>NMA</a:t>
          </a:r>
        </a:p>
      </dgm:t>
    </dgm:pt>
    <dgm:pt modelId="{3B56B048-4C0B-C14A-AB99-40E0587A90A4}" type="parTrans" cxnId="{3B2E9950-231B-8543-AA7F-6DCE91174ED7}">
      <dgm:prSet/>
      <dgm:spPr/>
      <dgm:t>
        <a:bodyPr/>
        <a:lstStyle/>
        <a:p>
          <a:endParaRPr lang="en-GB" sz="2000">
            <a:solidFill>
              <a:srgbClr val="FFC000"/>
            </a:solidFill>
          </a:endParaRPr>
        </a:p>
      </dgm:t>
    </dgm:pt>
    <dgm:pt modelId="{6C759D94-0F85-B04F-B987-D5C23F811294}" type="sibTrans" cxnId="{3B2E9950-231B-8543-AA7F-6DCE91174ED7}">
      <dgm:prSet/>
      <dgm:spPr/>
      <dgm:t>
        <a:bodyPr/>
        <a:lstStyle/>
        <a:p>
          <a:pPr rtl="0"/>
          <a:endParaRPr lang="en-GB" sz="2000">
            <a:solidFill>
              <a:srgbClr val="FFC000"/>
            </a:solidFill>
          </a:endParaRPr>
        </a:p>
      </dgm:t>
    </dgm:pt>
    <dgm:pt modelId="{DE932200-0C90-F846-8009-E0024AA0E5DF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sz="2000" dirty="0">
              <a:solidFill>
                <a:srgbClr val="FFC000"/>
              </a:solidFill>
            </a:rPr>
            <a:t>CNMA</a:t>
          </a:r>
        </a:p>
      </dgm:t>
    </dgm:pt>
    <dgm:pt modelId="{D9AA4D46-E084-1F4A-8708-13875A188D1C}" type="parTrans" cxnId="{737AAA82-95A9-1B44-A16C-5D970B4AB070}">
      <dgm:prSet/>
      <dgm:spPr/>
      <dgm:t>
        <a:bodyPr/>
        <a:lstStyle/>
        <a:p>
          <a:endParaRPr lang="en-GB" sz="2000">
            <a:solidFill>
              <a:srgbClr val="FFC000"/>
            </a:solidFill>
          </a:endParaRPr>
        </a:p>
      </dgm:t>
    </dgm:pt>
    <dgm:pt modelId="{BD07B9F6-3840-CE41-97FC-50B973B0C0CC}" type="sibTrans" cxnId="{737AAA82-95A9-1B44-A16C-5D970B4AB070}">
      <dgm:prSet/>
      <dgm:spPr/>
      <dgm:t>
        <a:bodyPr/>
        <a:lstStyle/>
        <a:p>
          <a:pPr rtl="0"/>
          <a:endParaRPr lang="en-GB" sz="2000">
            <a:solidFill>
              <a:srgbClr val="FFC000"/>
            </a:solidFill>
          </a:endParaRPr>
        </a:p>
      </dgm:t>
    </dgm:pt>
    <dgm:pt modelId="{B8E3F888-D3EE-F445-964B-F61FAD793921}" type="pres">
      <dgm:prSet presAssocID="{AB758EB4-F75C-C44B-B6B0-CB64ED46CE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DD596A-E139-E749-ACF6-C938766A6F83}" type="pres">
      <dgm:prSet presAssocID="{CFEAB558-C7A5-DA43-AF3E-74E3BCC128C7}" presName="root" presStyleCnt="0"/>
      <dgm:spPr/>
    </dgm:pt>
    <dgm:pt modelId="{9472CA23-926E-F146-9C76-4B5327AD15CF}" type="pres">
      <dgm:prSet presAssocID="{CFEAB558-C7A5-DA43-AF3E-74E3BCC128C7}" presName="rootComposite" presStyleCnt="0"/>
      <dgm:spPr/>
    </dgm:pt>
    <dgm:pt modelId="{04B3B70A-5FBF-F840-8964-911551DF506C}" type="pres">
      <dgm:prSet presAssocID="{CFEAB558-C7A5-DA43-AF3E-74E3BCC128C7}" presName="rootText" presStyleLbl="node1" presStyleIdx="0" presStyleCnt="3"/>
      <dgm:spPr/>
    </dgm:pt>
    <dgm:pt modelId="{6DF62A01-DF87-FD4A-B824-EC63F767DDB7}" type="pres">
      <dgm:prSet presAssocID="{CFEAB558-C7A5-DA43-AF3E-74E3BCC128C7}" presName="rootConnector" presStyleLbl="node1" presStyleIdx="0" presStyleCnt="3"/>
      <dgm:spPr/>
    </dgm:pt>
    <dgm:pt modelId="{0B4F35F8-7B8C-384B-A919-9E4B489F6213}" type="pres">
      <dgm:prSet presAssocID="{CFEAB558-C7A5-DA43-AF3E-74E3BCC128C7}" presName="childShape" presStyleCnt="0"/>
      <dgm:spPr/>
    </dgm:pt>
    <dgm:pt modelId="{5566832B-5F4A-E94B-A452-8586647A3A76}" type="pres">
      <dgm:prSet presAssocID="{5F52308C-024D-A540-BD71-B446491CA750}" presName="root" presStyleCnt="0"/>
      <dgm:spPr/>
    </dgm:pt>
    <dgm:pt modelId="{1337190A-4BB8-1443-9522-6B648A4CAA79}" type="pres">
      <dgm:prSet presAssocID="{5F52308C-024D-A540-BD71-B446491CA750}" presName="rootComposite" presStyleCnt="0"/>
      <dgm:spPr/>
    </dgm:pt>
    <dgm:pt modelId="{9CBD4543-3573-A24E-8D11-90D2B5B0FF16}" type="pres">
      <dgm:prSet presAssocID="{5F52308C-024D-A540-BD71-B446491CA750}" presName="rootText" presStyleLbl="node1" presStyleIdx="1" presStyleCnt="3"/>
      <dgm:spPr/>
    </dgm:pt>
    <dgm:pt modelId="{E052E6E3-4617-7B4F-9212-0D0B24A83D59}" type="pres">
      <dgm:prSet presAssocID="{5F52308C-024D-A540-BD71-B446491CA750}" presName="rootConnector" presStyleLbl="node1" presStyleIdx="1" presStyleCnt="3"/>
      <dgm:spPr/>
    </dgm:pt>
    <dgm:pt modelId="{BEE818DE-3CF5-A64A-A034-0E4DFD9A4B63}" type="pres">
      <dgm:prSet presAssocID="{5F52308C-024D-A540-BD71-B446491CA750}" presName="childShape" presStyleCnt="0"/>
      <dgm:spPr/>
    </dgm:pt>
    <dgm:pt modelId="{E7C510B9-E73C-144C-95D2-B11A2182002A}" type="pres">
      <dgm:prSet presAssocID="{DE932200-0C90-F846-8009-E0024AA0E5DF}" presName="root" presStyleCnt="0"/>
      <dgm:spPr/>
    </dgm:pt>
    <dgm:pt modelId="{D28A913B-E529-A54D-A126-074ABED0708B}" type="pres">
      <dgm:prSet presAssocID="{DE932200-0C90-F846-8009-E0024AA0E5DF}" presName="rootComposite" presStyleCnt="0"/>
      <dgm:spPr/>
    </dgm:pt>
    <dgm:pt modelId="{28AEBC0B-3DE8-484F-A125-E5C40559A5AE}" type="pres">
      <dgm:prSet presAssocID="{DE932200-0C90-F846-8009-E0024AA0E5DF}" presName="rootText" presStyleLbl="node1" presStyleIdx="2" presStyleCnt="3"/>
      <dgm:spPr/>
    </dgm:pt>
    <dgm:pt modelId="{78244787-954F-F641-AE05-96B2E5501875}" type="pres">
      <dgm:prSet presAssocID="{DE932200-0C90-F846-8009-E0024AA0E5DF}" presName="rootConnector" presStyleLbl="node1" presStyleIdx="2" presStyleCnt="3"/>
      <dgm:spPr/>
    </dgm:pt>
    <dgm:pt modelId="{165EA3B0-B63A-3645-83EF-978C4E9E0EC1}" type="pres">
      <dgm:prSet presAssocID="{DE932200-0C90-F846-8009-E0024AA0E5DF}" presName="childShape" presStyleCnt="0"/>
      <dgm:spPr/>
    </dgm:pt>
  </dgm:ptLst>
  <dgm:cxnLst>
    <dgm:cxn modelId="{284FE007-566C-D740-B685-29E7D33A8FB5}" type="presOf" srcId="{AB758EB4-F75C-C44B-B6B0-CB64ED46CE69}" destId="{B8E3F888-D3EE-F445-964B-F61FAD793921}" srcOrd="0" destOrd="0" presId="urn:microsoft.com/office/officeart/2005/8/layout/hierarchy3"/>
    <dgm:cxn modelId="{9F942B09-FD43-C441-8577-1964E15885EE}" type="presOf" srcId="{5F52308C-024D-A540-BD71-B446491CA750}" destId="{9CBD4543-3573-A24E-8D11-90D2B5B0FF16}" srcOrd="0" destOrd="0" presId="urn:microsoft.com/office/officeart/2005/8/layout/hierarchy3"/>
    <dgm:cxn modelId="{F474493D-64FF-6A48-82BB-00E7217E8E77}" type="presOf" srcId="{DE932200-0C90-F846-8009-E0024AA0E5DF}" destId="{78244787-954F-F641-AE05-96B2E5501875}" srcOrd="1" destOrd="0" presId="urn:microsoft.com/office/officeart/2005/8/layout/hierarchy3"/>
    <dgm:cxn modelId="{3B2E9950-231B-8543-AA7F-6DCE91174ED7}" srcId="{AB758EB4-F75C-C44B-B6B0-CB64ED46CE69}" destId="{5F52308C-024D-A540-BD71-B446491CA750}" srcOrd="1" destOrd="0" parTransId="{3B56B048-4C0B-C14A-AB99-40E0587A90A4}" sibTransId="{6C759D94-0F85-B04F-B987-D5C23F811294}"/>
    <dgm:cxn modelId="{964C055F-4E39-9043-A0A8-155033BBF084}" type="presOf" srcId="{DE932200-0C90-F846-8009-E0024AA0E5DF}" destId="{28AEBC0B-3DE8-484F-A125-E5C40559A5AE}" srcOrd="0" destOrd="0" presId="urn:microsoft.com/office/officeart/2005/8/layout/hierarchy3"/>
    <dgm:cxn modelId="{A6C31D67-4882-8843-8D82-3E6418F50AE0}" type="presOf" srcId="{CFEAB558-C7A5-DA43-AF3E-74E3BCC128C7}" destId="{6DF62A01-DF87-FD4A-B824-EC63F767DDB7}" srcOrd="1" destOrd="0" presId="urn:microsoft.com/office/officeart/2005/8/layout/hierarchy3"/>
    <dgm:cxn modelId="{40EFFA77-9178-854A-9F22-1D7745682237}" srcId="{AB758EB4-F75C-C44B-B6B0-CB64ED46CE69}" destId="{CFEAB558-C7A5-DA43-AF3E-74E3BCC128C7}" srcOrd="0" destOrd="0" parTransId="{20130320-B002-6C42-BA8F-1E4DAFF40518}" sibTransId="{E3289A18-53F2-D045-9B65-26843428A757}"/>
    <dgm:cxn modelId="{737AAA82-95A9-1B44-A16C-5D970B4AB070}" srcId="{AB758EB4-F75C-C44B-B6B0-CB64ED46CE69}" destId="{DE932200-0C90-F846-8009-E0024AA0E5DF}" srcOrd="2" destOrd="0" parTransId="{D9AA4D46-E084-1F4A-8708-13875A188D1C}" sibTransId="{BD07B9F6-3840-CE41-97FC-50B973B0C0CC}"/>
    <dgm:cxn modelId="{3565AF85-CC59-9B44-88B1-24DA43F78F5E}" type="presOf" srcId="{CFEAB558-C7A5-DA43-AF3E-74E3BCC128C7}" destId="{04B3B70A-5FBF-F840-8964-911551DF506C}" srcOrd="0" destOrd="0" presId="urn:microsoft.com/office/officeart/2005/8/layout/hierarchy3"/>
    <dgm:cxn modelId="{FC6B97E6-19D3-2245-BED3-30F5E43E8561}" type="presOf" srcId="{5F52308C-024D-A540-BD71-B446491CA750}" destId="{E052E6E3-4617-7B4F-9212-0D0B24A83D59}" srcOrd="1" destOrd="0" presId="urn:microsoft.com/office/officeart/2005/8/layout/hierarchy3"/>
    <dgm:cxn modelId="{75F74C9B-FD91-494D-80DD-26AFD2842BDD}" type="presParOf" srcId="{B8E3F888-D3EE-F445-964B-F61FAD793921}" destId="{96DD596A-E139-E749-ACF6-C938766A6F83}" srcOrd="0" destOrd="0" presId="urn:microsoft.com/office/officeart/2005/8/layout/hierarchy3"/>
    <dgm:cxn modelId="{BB908CC3-9EEB-F341-9A5D-E34799DD75B8}" type="presParOf" srcId="{96DD596A-E139-E749-ACF6-C938766A6F83}" destId="{9472CA23-926E-F146-9C76-4B5327AD15CF}" srcOrd="0" destOrd="0" presId="urn:microsoft.com/office/officeart/2005/8/layout/hierarchy3"/>
    <dgm:cxn modelId="{6205C241-6846-4A44-BBE3-CF84E29C80AA}" type="presParOf" srcId="{9472CA23-926E-F146-9C76-4B5327AD15CF}" destId="{04B3B70A-5FBF-F840-8964-911551DF506C}" srcOrd="0" destOrd="0" presId="urn:microsoft.com/office/officeart/2005/8/layout/hierarchy3"/>
    <dgm:cxn modelId="{E47EE8BA-9CDA-7F41-928D-E22ED8A3E7E4}" type="presParOf" srcId="{9472CA23-926E-F146-9C76-4B5327AD15CF}" destId="{6DF62A01-DF87-FD4A-B824-EC63F767DDB7}" srcOrd="1" destOrd="0" presId="urn:microsoft.com/office/officeart/2005/8/layout/hierarchy3"/>
    <dgm:cxn modelId="{6F588547-7A9A-8C4D-ACA5-9A7ED05949CE}" type="presParOf" srcId="{96DD596A-E139-E749-ACF6-C938766A6F83}" destId="{0B4F35F8-7B8C-384B-A919-9E4B489F6213}" srcOrd="1" destOrd="0" presId="urn:microsoft.com/office/officeart/2005/8/layout/hierarchy3"/>
    <dgm:cxn modelId="{1681D191-3215-1B4E-BC9F-803C9E40AA8C}" type="presParOf" srcId="{B8E3F888-D3EE-F445-964B-F61FAD793921}" destId="{5566832B-5F4A-E94B-A452-8586647A3A76}" srcOrd="1" destOrd="0" presId="urn:microsoft.com/office/officeart/2005/8/layout/hierarchy3"/>
    <dgm:cxn modelId="{930AD756-B8EB-244F-9A47-13C0D4127264}" type="presParOf" srcId="{5566832B-5F4A-E94B-A452-8586647A3A76}" destId="{1337190A-4BB8-1443-9522-6B648A4CAA79}" srcOrd="0" destOrd="0" presId="urn:microsoft.com/office/officeart/2005/8/layout/hierarchy3"/>
    <dgm:cxn modelId="{D0A5A784-603B-E144-99D1-E061242411E4}" type="presParOf" srcId="{1337190A-4BB8-1443-9522-6B648A4CAA79}" destId="{9CBD4543-3573-A24E-8D11-90D2B5B0FF16}" srcOrd="0" destOrd="0" presId="urn:microsoft.com/office/officeart/2005/8/layout/hierarchy3"/>
    <dgm:cxn modelId="{ACC0A7DC-4EAF-334F-B8DC-4C42B445D470}" type="presParOf" srcId="{1337190A-4BB8-1443-9522-6B648A4CAA79}" destId="{E052E6E3-4617-7B4F-9212-0D0B24A83D59}" srcOrd="1" destOrd="0" presId="urn:microsoft.com/office/officeart/2005/8/layout/hierarchy3"/>
    <dgm:cxn modelId="{2B06DB8C-CD41-F24F-B84E-2B4572D21BB1}" type="presParOf" srcId="{5566832B-5F4A-E94B-A452-8586647A3A76}" destId="{BEE818DE-3CF5-A64A-A034-0E4DFD9A4B63}" srcOrd="1" destOrd="0" presId="urn:microsoft.com/office/officeart/2005/8/layout/hierarchy3"/>
    <dgm:cxn modelId="{1AB2B472-A5E0-2D4E-8BB0-A857D98DD6A5}" type="presParOf" srcId="{B8E3F888-D3EE-F445-964B-F61FAD793921}" destId="{E7C510B9-E73C-144C-95D2-B11A2182002A}" srcOrd="2" destOrd="0" presId="urn:microsoft.com/office/officeart/2005/8/layout/hierarchy3"/>
    <dgm:cxn modelId="{648B0059-DF5C-DA47-917D-63F9FBD62645}" type="presParOf" srcId="{E7C510B9-E73C-144C-95D2-B11A2182002A}" destId="{D28A913B-E529-A54D-A126-074ABED0708B}" srcOrd="0" destOrd="0" presId="urn:microsoft.com/office/officeart/2005/8/layout/hierarchy3"/>
    <dgm:cxn modelId="{E1FA096C-6F07-8B48-890C-43FC31FAD4DD}" type="presParOf" srcId="{D28A913B-E529-A54D-A126-074ABED0708B}" destId="{28AEBC0B-3DE8-484F-A125-E5C40559A5AE}" srcOrd="0" destOrd="0" presId="urn:microsoft.com/office/officeart/2005/8/layout/hierarchy3"/>
    <dgm:cxn modelId="{CEB51722-F14C-194E-9BD7-12BE3D6311B1}" type="presParOf" srcId="{D28A913B-E529-A54D-A126-074ABED0708B}" destId="{78244787-954F-F641-AE05-96B2E5501875}" srcOrd="1" destOrd="0" presId="urn:microsoft.com/office/officeart/2005/8/layout/hierarchy3"/>
    <dgm:cxn modelId="{B16B63A0-4DAE-514C-B158-B94C9FB7BE16}" type="presParOf" srcId="{E7C510B9-E73C-144C-95D2-B11A2182002A}" destId="{165EA3B0-B63A-3645-83EF-978C4E9E0EC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D9AA2-188B-0947-9988-AD600EADD9DC}" type="doc">
      <dgm:prSet loTypeId="urn:microsoft.com/office/officeart/2005/8/layout/hierarchy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5F50FA0-9E8F-7C4B-BA8F-44C2A4D80648}">
      <dgm:prSet phldrT="[Text]" custT="1"/>
      <dgm:spPr/>
      <dgm:t>
        <a:bodyPr/>
        <a:lstStyle/>
        <a:p>
          <a:pPr rtl="0"/>
          <a:r>
            <a:rPr lang="en-GB" sz="1600" b="1" dirty="0"/>
            <a:t>Outcomes</a:t>
          </a:r>
        </a:p>
      </dgm:t>
    </dgm:pt>
    <dgm:pt modelId="{A1836FB3-664F-564F-8F9B-66D0F4E0C74B}" type="parTrans" cxnId="{6CAE7571-0E21-4046-971D-C32EDB053FEE}">
      <dgm:prSet/>
      <dgm:spPr/>
      <dgm:t>
        <a:bodyPr/>
        <a:lstStyle/>
        <a:p>
          <a:endParaRPr lang="en-GB" sz="1600" b="1"/>
        </a:p>
      </dgm:t>
    </dgm:pt>
    <dgm:pt modelId="{A48A65BC-23AD-BB44-B4A6-DFB176AC014C}" type="sibTrans" cxnId="{6CAE7571-0E21-4046-971D-C32EDB053FEE}">
      <dgm:prSet/>
      <dgm:spPr/>
      <dgm:t>
        <a:bodyPr/>
        <a:lstStyle/>
        <a:p>
          <a:endParaRPr lang="en-GB" sz="1600" b="1"/>
        </a:p>
      </dgm:t>
    </dgm:pt>
    <dgm:pt modelId="{19CFD5FD-95C0-644E-9C96-9F76ED9C13EA}">
      <dgm:prSet phldrT="[Text]" custT="1"/>
      <dgm:spPr/>
      <dgm:t>
        <a:bodyPr/>
        <a:lstStyle/>
        <a:p>
          <a:pPr rtl="0"/>
          <a:r>
            <a:rPr lang="en-GB" sz="1600" b="1"/>
            <a:t>Pain</a:t>
          </a:r>
          <a:endParaRPr lang="en-GB" sz="1600" b="1" dirty="0"/>
        </a:p>
      </dgm:t>
    </dgm:pt>
    <dgm:pt modelId="{B1E4DA2A-D2B3-2740-A61B-78F78E3291C6}" type="parTrans" cxnId="{B99DE8AA-D8C6-9B47-B746-DF93007F6BD0}">
      <dgm:prSet custT="1"/>
      <dgm:spPr/>
      <dgm:t>
        <a:bodyPr/>
        <a:lstStyle/>
        <a:p>
          <a:endParaRPr lang="en-GB" sz="1600" b="1"/>
        </a:p>
      </dgm:t>
    </dgm:pt>
    <dgm:pt modelId="{BAEEE108-740C-344A-BC80-02A1567ED1C3}" type="sibTrans" cxnId="{B99DE8AA-D8C6-9B47-B746-DF93007F6BD0}">
      <dgm:prSet/>
      <dgm:spPr/>
      <dgm:t>
        <a:bodyPr/>
        <a:lstStyle/>
        <a:p>
          <a:endParaRPr lang="en-GB" sz="1600" b="1"/>
        </a:p>
      </dgm:t>
    </dgm:pt>
    <dgm:pt modelId="{A8184D65-925D-9C4A-A6DC-C02550466C96}">
      <dgm:prSet phldrT="[Text]" custT="1"/>
      <dgm:spPr/>
      <dgm:t>
        <a:bodyPr/>
        <a:lstStyle/>
        <a:p>
          <a:pPr rtl="0"/>
          <a:r>
            <a:rPr lang="en-GB" sz="1600" b="1" dirty="0"/>
            <a:t>Stiffness</a:t>
          </a:r>
        </a:p>
      </dgm:t>
    </dgm:pt>
    <dgm:pt modelId="{36831D32-91FD-B941-BB54-C6FD903325E1}" type="parTrans" cxnId="{83877204-B8AF-0342-A848-600F1E12C3A5}">
      <dgm:prSet custT="1"/>
      <dgm:spPr/>
      <dgm:t>
        <a:bodyPr/>
        <a:lstStyle/>
        <a:p>
          <a:endParaRPr lang="en-GB" sz="1600" b="1"/>
        </a:p>
      </dgm:t>
    </dgm:pt>
    <dgm:pt modelId="{9BEC216C-D436-6B47-BDF4-78A47433CDB7}" type="sibTrans" cxnId="{83877204-B8AF-0342-A848-600F1E12C3A5}">
      <dgm:prSet/>
      <dgm:spPr/>
      <dgm:t>
        <a:bodyPr/>
        <a:lstStyle/>
        <a:p>
          <a:endParaRPr lang="en-GB" sz="1600" b="1"/>
        </a:p>
      </dgm:t>
    </dgm:pt>
    <dgm:pt modelId="{1D8440EA-9D1C-204B-8379-ABDF5FD7F4FA}">
      <dgm:prSet phldrT="[Text]" custT="1"/>
      <dgm:spPr/>
      <dgm:t>
        <a:bodyPr/>
        <a:lstStyle/>
        <a:p>
          <a:pPr rtl="0"/>
          <a:r>
            <a:rPr lang="en-GB" sz="1600" b="1" dirty="0"/>
            <a:t>Function</a:t>
          </a:r>
        </a:p>
      </dgm:t>
    </dgm:pt>
    <dgm:pt modelId="{00D03558-BB6D-9D4F-9EBC-B09A06AC0EC4}" type="parTrans" cxnId="{F33F3EA7-B6FE-024D-B722-93695E949C9C}">
      <dgm:prSet custT="1"/>
      <dgm:spPr/>
      <dgm:t>
        <a:bodyPr/>
        <a:lstStyle/>
        <a:p>
          <a:endParaRPr lang="en-GB" sz="1600" b="1"/>
        </a:p>
      </dgm:t>
    </dgm:pt>
    <dgm:pt modelId="{7D2FA279-E6D7-B743-A1D3-D1BCC5B547B5}" type="sibTrans" cxnId="{F33F3EA7-B6FE-024D-B722-93695E949C9C}">
      <dgm:prSet/>
      <dgm:spPr/>
      <dgm:t>
        <a:bodyPr/>
        <a:lstStyle/>
        <a:p>
          <a:endParaRPr lang="en-GB" sz="1600" b="1"/>
        </a:p>
      </dgm:t>
    </dgm:pt>
    <dgm:pt modelId="{77CC5651-D38D-A248-8A99-6798E5718B42}">
      <dgm:prSet phldrT="[Text]" custT="1"/>
      <dgm:spPr/>
      <dgm:t>
        <a:bodyPr/>
        <a:lstStyle/>
        <a:p>
          <a:pPr rtl="0"/>
          <a:r>
            <a:rPr lang="en-GB" sz="1600" b="1" dirty="0"/>
            <a:t>Acceptability</a:t>
          </a:r>
        </a:p>
      </dgm:t>
    </dgm:pt>
    <dgm:pt modelId="{4C1E3272-547C-E745-98E9-1AC90CF9CDB0}" type="parTrans" cxnId="{E21CDB50-8735-874D-BA91-521FC696A8B8}">
      <dgm:prSet custT="1"/>
      <dgm:spPr/>
      <dgm:t>
        <a:bodyPr/>
        <a:lstStyle/>
        <a:p>
          <a:endParaRPr lang="en-GB" sz="1600" b="1"/>
        </a:p>
      </dgm:t>
    </dgm:pt>
    <dgm:pt modelId="{8666E324-2472-E944-80A1-630A4F2A839D}" type="sibTrans" cxnId="{E21CDB50-8735-874D-BA91-521FC696A8B8}">
      <dgm:prSet/>
      <dgm:spPr/>
      <dgm:t>
        <a:bodyPr/>
        <a:lstStyle/>
        <a:p>
          <a:endParaRPr lang="en-GB" sz="1600" b="1"/>
        </a:p>
      </dgm:t>
    </dgm:pt>
    <dgm:pt modelId="{34207666-221F-A14A-9CD4-B5C61B7F2365}">
      <dgm:prSet phldrT="[Text]" custT="1"/>
      <dgm:spPr/>
      <dgm:t>
        <a:bodyPr/>
        <a:lstStyle/>
        <a:p>
          <a:pPr rtl="0"/>
          <a:r>
            <a:rPr lang="en-GB" sz="1600" b="1"/>
            <a:t>Immediate</a:t>
          </a:r>
          <a:endParaRPr lang="en-GB" sz="1600" b="1" dirty="0"/>
        </a:p>
      </dgm:t>
    </dgm:pt>
    <dgm:pt modelId="{66CB768C-F066-DF45-99CA-EF3BB93E8E5A}" type="parTrans" cxnId="{62D5A281-F77E-2A45-9993-7C198874C8A8}">
      <dgm:prSet/>
      <dgm:spPr/>
      <dgm:t>
        <a:bodyPr/>
        <a:lstStyle/>
        <a:p>
          <a:endParaRPr lang="en-GB"/>
        </a:p>
      </dgm:t>
    </dgm:pt>
    <dgm:pt modelId="{22B4E390-04E5-4E4A-B9B3-D1F6592D198E}" type="sibTrans" cxnId="{62D5A281-F77E-2A45-9993-7C198874C8A8}">
      <dgm:prSet/>
      <dgm:spPr/>
      <dgm:t>
        <a:bodyPr/>
        <a:lstStyle/>
        <a:p>
          <a:endParaRPr lang="en-GB"/>
        </a:p>
      </dgm:t>
    </dgm:pt>
    <dgm:pt modelId="{86BF28D8-2B9E-6C49-8182-15923A62B45B}">
      <dgm:prSet phldrT="[Text]" custT="1"/>
      <dgm:spPr/>
      <dgm:t>
        <a:bodyPr/>
        <a:lstStyle/>
        <a:p>
          <a:pPr rtl="0"/>
          <a:r>
            <a:rPr lang="en-GB" sz="1600" b="1"/>
            <a:t>Short</a:t>
          </a:r>
          <a:endParaRPr lang="en-GB" sz="1600" b="1" dirty="0"/>
        </a:p>
      </dgm:t>
    </dgm:pt>
    <dgm:pt modelId="{DA91866A-B220-3F41-AD6E-BC0D41EDDECE}" type="parTrans" cxnId="{7F3CC594-62D1-0D46-8F5D-76C9B4A2F2FE}">
      <dgm:prSet/>
      <dgm:spPr/>
      <dgm:t>
        <a:bodyPr/>
        <a:lstStyle/>
        <a:p>
          <a:endParaRPr lang="en-GB"/>
        </a:p>
      </dgm:t>
    </dgm:pt>
    <dgm:pt modelId="{91CCA448-36FF-4045-8692-59CAB413EFB0}" type="sibTrans" cxnId="{7F3CC594-62D1-0D46-8F5D-76C9B4A2F2FE}">
      <dgm:prSet/>
      <dgm:spPr/>
      <dgm:t>
        <a:bodyPr/>
        <a:lstStyle/>
        <a:p>
          <a:endParaRPr lang="en-GB"/>
        </a:p>
      </dgm:t>
    </dgm:pt>
    <dgm:pt modelId="{E20990BE-78A4-5D47-A645-F7C16E4C8C70}">
      <dgm:prSet phldrT="[Text]" custT="1"/>
      <dgm:spPr/>
      <dgm:t>
        <a:bodyPr/>
        <a:lstStyle/>
        <a:p>
          <a:pPr rtl="0"/>
          <a:r>
            <a:rPr lang="en-GB" sz="1600" b="1"/>
            <a:t>Medium</a:t>
          </a:r>
          <a:endParaRPr lang="en-GB" sz="1600" b="1" dirty="0"/>
        </a:p>
      </dgm:t>
    </dgm:pt>
    <dgm:pt modelId="{38A99A21-43D8-B840-BD5B-D7309B88FA6D}" type="parTrans" cxnId="{204ADE38-34B8-7E4C-AC44-F3BCFD26ADC2}">
      <dgm:prSet/>
      <dgm:spPr/>
      <dgm:t>
        <a:bodyPr/>
        <a:lstStyle/>
        <a:p>
          <a:endParaRPr lang="en-GB"/>
        </a:p>
      </dgm:t>
    </dgm:pt>
    <dgm:pt modelId="{5ACD6897-7DAF-0C4D-94AC-BA0D020C6B68}" type="sibTrans" cxnId="{204ADE38-34B8-7E4C-AC44-F3BCFD26ADC2}">
      <dgm:prSet/>
      <dgm:spPr/>
      <dgm:t>
        <a:bodyPr/>
        <a:lstStyle/>
        <a:p>
          <a:endParaRPr lang="en-GB"/>
        </a:p>
      </dgm:t>
    </dgm:pt>
    <dgm:pt modelId="{2FE4B8B5-21D4-E44F-9809-8CBA0D020FF4}">
      <dgm:prSet phldrT="[Text]" custT="1"/>
      <dgm:spPr/>
      <dgm:t>
        <a:bodyPr/>
        <a:lstStyle/>
        <a:p>
          <a:pPr rtl="0"/>
          <a:r>
            <a:rPr lang="en-GB" sz="1600" b="1"/>
            <a:t>Long</a:t>
          </a:r>
          <a:endParaRPr lang="en-GB" sz="1600" b="1" dirty="0"/>
        </a:p>
      </dgm:t>
    </dgm:pt>
    <dgm:pt modelId="{5F30662E-AD53-5A47-B77E-8D1085C9BFF0}" type="parTrans" cxnId="{5CF78A7C-EBDF-DD4C-954C-38E656C31AA9}">
      <dgm:prSet/>
      <dgm:spPr/>
      <dgm:t>
        <a:bodyPr/>
        <a:lstStyle/>
        <a:p>
          <a:endParaRPr lang="en-GB"/>
        </a:p>
      </dgm:t>
    </dgm:pt>
    <dgm:pt modelId="{03FB313A-C188-004F-9D28-5C0C447886F9}" type="sibTrans" cxnId="{5CF78A7C-EBDF-DD4C-954C-38E656C31AA9}">
      <dgm:prSet/>
      <dgm:spPr/>
      <dgm:t>
        <a:bodyPr/>
        <a:lstStyle/>
        <a:p>
          <a:endParaRPr lang="en-GB"/>
        </a:p>
      </dgm:t>
    </dgm:pt>
    <dgm:pt modelId="{DA97D19A-6E5C-FD4B-AAA2-99E70750C223}" type="pres">
      <dgm:prSet presAssocID="{E1BD9AA2-188B-0947-9988-AD600EADD9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92DD8D-1E0F-054E-A88B-CC9250A5AA9A}" type="pres">
      <dgm:prSet presAssocID="{45F50FA0-9E8F-7C4B-BA8F-44C2A4D80648}" presName="root1" presStyleCnt="0"/>
      <dgm:spPr/>
    </dgm:pt>
    <dgm:pt modelId="{2F739BF9-08A7-BD45-95F0-D21EE7606330}" type="pres">
      <dgm:prSet presAssocID="{45F50FA0-9E8F-7C4B-BA8F-44C2A4D80648}" presName="LevelOneTextNode" presStyleLbl="node0" presStyleIdx="0" presStyleCnt="1">
        <dgm:presLayoutVars>
          <dgm:chPref val="3"/>
        </dgm:presLayoutVars>
      </dgm:prSet>
      <dgm:spPr/>
    </dgm:pt>
    <dgm:pt modelId="{ABCF2EC1-8EF4-E24F-A922-36537CAD148E}" type="pres">
      <dgm:prSet presAssocID="{45F50FA0-9E8F-7C4B-BA8F-44C2A4D80648}" presName="level2hierChild" presStyleCnt="0"/>
      <dgm:spPr/>
    </dgm:pt>
    <dgm:pt modelId="{DCB629FD-BA04-6B41-A568-ECA5A5D2B18D}" type="pres">
      <dgm:prSet presAssocID="{B1E4DA2A-D2B3-2740-A61B-78F78E3291C6}" presName="conn2-1" presStyleLbl="parChTrans1D2" presStyleIdx="0" presStyleCnt="4"/>
      <dgm:spPr/>
    </dgm:pt>
    <dgm:pt modelId="{A2024031-C625-EC48-B4A1-D9DBF7B149EF}" type="pres">
      <dgm:prSet presAssocID="{B1E4DA2A-D2B3-2740-A61B-78F78E3291C6}" presName="connTx" presStyleLbl="parChTrans1D2" presStyleIdx="0" presStyleCnt="4"/>
      <dgm:spPr/>
    </dgm:pt>
    <dgm:pt modelId="{B8A55F6A-144C-014E-A09F-885E05D1A1E4}" type="pres">
      <dgm:prSet presAssocID="{19CFD5FD-95C0-644E-9C96-9F76ED9C13EA}" presName="root2" presStyleCnt="0"/>
      <dgm:spPr/>
    </dgm:pt>
    <dgm:pt modelId="{CD81FA0F-68BC-C94F-B66F-314268E6C054}" type="pres">
      <dgm:prSet presAssocID="{19CFD5FD-95C0-644E-9C96-9F76ED9C13EA}" presName="LevelTwoTextNode" presStyleLbl="node2" presStyleIdx="0" presStyleCnt="4">
        <dgm:presLayoutVars>
          <dgm:chPref val="3"/>
        </dgm:presLayoutVars>
      </dgm:prSet>
      <dgm:spPr/>
    </dgm:pt>
    <dgm:pt modelId="{C09AE7D3-1C06-5641-BE95-01EE78FD425F}" type="pres">
      <dgm:prSet presAssocID="{19CFD5FD-95C0-644E-9C96-9F76ED9C13EA}" presName="level3hierChild" presStyleCnt="0"/>
      <dgm:spPr/>
    </dgm:pt>
    <dgm:pt modelId="{E2D60C3D-ABDD-4240-A220-23DDFD51A061}" type="pres">
      <dgm:prSet presAssocID="{66CB768C-F066-DF45-99CA-EF3BB93E8E5A}" presName="conn2-1" presStyleLbl="parChTrans1D3" presStyleIdx="0" presStyleCnt="4"/>
      <dgm:spPr/>
    </dgm:pt>
    <dgm:pt modelId="{3369F959-451C-BF40-B49B-8296A0B29BA9}" type="pres">
      <dgm:prSet presAssocID="{66CB768C-F066-DF45-99CA-EF3BB93E8E5A}" presName="connTx" presStyleLbl="parChTrans1D3" presStyleIdx="0" presStyleCnt="4"/>
      <dgm:spPr/>
    </dgm:pt>
    <dgm:pt modelId="{6E10D427-EC00-544F-91AD-036C42716354}" type="pres">
      <dgm:prSet presAssocID="{34207666-221F-A14A-9CD4-B5C61B7F2365}" presName="root2" presStyleCnt="0"/>
      <dgm:spPr/>
    </dgm:pt>
    <dgm:pt modelId="{2EADA10B-643D-DE44-ADEA-4A2AB490BCC9}" type="pres">
      <dgm:prSet presAssocID="{34207666-221F-A14A-9CD4-B5C61B7F2365}" presName="LevelTwoTextNode" presStyleLbl="node3" presStyleIdx="0" presStyleCnt="4">
        <dgm:presLayoutVars>
          <dgm:chPref val="3"/>
        </dgm:presLayoutVars>
      </dgm:prSet>
      <dgm:spPr/>
    </dgm:pt>
    <dgm:pt modelId="{D247FA53-86BE-3A48-BCE9-78B8665F624C}" type="pres">
      <dgm:prSet presAssocID="{34207666-221F-A14A-9CD4-B5C61B7F2365}" presName="level3hierChild" presStyleCnt="0"/>
      <dgm:spPr/>
    </dgm:pt>
    <dgm:pt modelId="{B89A3078-29F2-184F-9764-66BBF0106527}" type="pres">
      <dgm:prSet presAssocID="{DA91866A-B220-3F41-AD6E-BC0D41EDDECE}" presName="conn2-1" presStyleLbl="parChTrans1D3" presStyleIdx="1" presStyleCnt="4"/>
      <dgm:spPr/>
    </dgm:pt>
    <dgm:pt modelId="{61FE2A70-8E0F-3947-BDA0-E5085EEF8784}" type="pres">
      <dgm:prSet presAssocID="{DA91866A-B220-3F41-AD6E-BC0D41EDDECE}" presName="connTx" presStyleLbl="parChTrans1D3" presStyleIdx="1" presStyleCnt="4"/>
      <dgm:spPr/>
    </dgm:pt>
    <dgm:pt modelId="{C6A28A27-B63B-0C45-AB03-3A1F0B4BF330}" type="pres">
      <dgm:prSet presAssocID="{86BF28D8-2B9E-6C49-8182-15923A62B45B}" presName="root2" presStyleCnt="0"/>
      <dgm:spPr/>
    </dgm:pt>
    <dgm:pt modelId="{ADF45619-7336-9F4D-B351-BBA1C2411915}" type="pres">
      <dgm:prSet presAssocID="{86BF28D8-2B9E-6C49-8182-15923A62B45B}" presName="LevelTwoTextNode" presStyleLbl="node3" presStyleIdx="1" presStyleCnt="4">
        <dgm:presLayoutVars>
          <dgm:chPref val="3"/>
        </dgm:presLayoutVars>
      </dgm:prSet>
      <dgm:spPr/>
    </dgm:pt>
    <dgm:pt modelId="{EC2FB4E3-3A0D-374E-86EE-DDA5C0C9F854}" type="pres">
      <dgm:prSet presAssocID="{86BF28D8-2B9E-6C49-8182-15923A62B45B}" presName="level3hierChild" presStyleCnt="0"/>
      <dgm:spPr/>
    </dgm:pt>
    <dgm:pt modelId="{9A33DDF7-5CAA-9946-AF03-FB1FA9CFC57F}" type="pres">
      <dgm:prSet presAssocID="{38A99A21-43D8-B840-BD5B-D7309B88FA6D}" presName="conn2-1" presStyleLbl="parChTrans1D3" presStyleIdx="2" presStyleCnt="4"/>
      <dgm:spPr/>
    </dgm:pt>
    <dgm:pt modelId="{8ABE51B7-85B9-9846-A383-F5DF725B4C09}" type="pres">
      <dgm:prSet presAssocID="{38A99A21-43D8-B840-BD5B-D7309B88FA6D}" presName="connTx" presStyleLbl="parChTrans1D3" presStyleIdx="2" presStyleCnt="4"/>
      <dgm:spPr/>
    </dgm:pt>
    <dgm:pt modelId="{582FB835-BCC1-7748-BF10-367246C7E8AC}" type="pres">
      <dgm:prSet presAssocID="{E20990BE-78A4-5D47-A645-F7C16E4C8C70}" presName="root2" presStyleCnt="0"/>
      <dgm:spPr/>
    </dgm:pt>
    <dgm:pt modelId="{1EDB82AF-0F5F-9D4C-BC11-0FB2EA34ADA8}" type="pres">
      <dgm:prSet presAssocID="{E20990BE-78A4-5D47-A645-F7C16E4C8C70}" presName="LevelTwoTextNode" presStyleLbl="node3" presStyleIdx="2" presStyleCnt="4">
        <dgm:presLayoutVars>
          <dgm:chPref val="3"/>
        </dgm:presLayoutVars>
      </dgm:prSet>
      <dgm:spPr/>
    </dgm:pt>
    <dgm:pt modelId="{EAFFA162-8189-924D-B059-160775CDDCC6}" type="pres">
      <dgm:prSet presAssocID="{E20990BE-78A4-5D47-A645-F7C16E4C8C70}" presName="level3hierChild" presStyleCnt="0"/>
      <dgm:spPr/>
    </dgm:pt>
    <dgm:pt modelId="{0843EB04-4817-C344-A1A0-CCDD0ABADED8}" type="pres">
      <dgm:prSet presAssocID="{5F30662E-AD53-5A47-B77E-8D1085C9BFF0}" presName="conn2-1" presStyleLbl="parChTrans1D3" presStyleIdx="3" presStyleCnt="4"/>
      <dgm:spPr/>
    </dgm:pt>
    <dgm:pt modelId="{8786CCE2-F2E7-6544-AAF3-53426861ECD9}" type="pres">
      <dgm:prSet presAssocID="{5F30662E-AD53-5A47-B77E-8D1085C9BFF0}" presName="connTx" presStyleLbl="parChTrans1D3" presStyleIdx="3" presStyleCnt="4"/>
      <dgm:spPr/>
    </dgm:pt>
    <dgm:pt modelId="{1A379D48-15B5-BA4B-9319-2E1554C71D95}" type="pres">
      <dgm:prSet presAssocID="{2FE4B8B5-21D4-E44F-9809-8CBA0D020FF4}" presName="root2" presStyleCnt="0"/>
      <dgm:spPr/>
    </dgm:pt>
    <dgm:pt modelId="{3197F4C2-86B6-8648-9E40-463F95D2351F}" type="pres">
      <dgm:prSet presAssocID="{2FE4B8B5-21D4-E44F-9809-8CBA0D020FF4}" presName="LevelTwoTextNode" presStyleLbl="node3" presStyleIdx="3" presStyleCnt="4">
        <dgm:presLayoutVars>
          <dgm:chPref val="3"/>
        </dgm:presLayoutVars>
      </dgm:prSet>
      <dgm:spPr/>
    </dgm:pt>
    <dgm:pt modelId="{AF61E6B4-2F39-E94F-BCFC-8932E112728B}" type="pres">
      <dgm:prSet presAssocID="{2FE4B8B5-21D4-E44F-9809-8CBA0D020FF4}" presName="level3hierChild" presStyleCnt="0"/>
      <dgm:spPr/>
    </dgm:pt>
    <dgm:pt modelId="{3210C2D1-E18E-654D-B4B2-DC3109FA4C2E}" type="pres">
      <dgm:prSet presAssocID="{36831D32-91FD-B941-BB54-C6FD903325E1}" presName="conn2-1" presStyleLbl="parChTrans1D2" presStyleIdx="1" presStyleCnt="4"/>
      <dgm:spPr/>
    </dgm:pt>
    <dgm:pt modelId="{E15680D7-7407-4345-B0C2-00F60C6E5FC0}" type="pres">
      <dgm:prSet presAssocID="{36831D32-91FD-B941-BB54-C6FD903325E1}" presName="connTx" presStyleLbl="parChTrans1D2" presStyleIdx="1" presStyleCnt="4"/>
      <dgm:spPr/>
    </dgm:pt>
    <dgm:pt modelId="{F5F8E11F-EE63-8348-A58C-88F244499481}" type="pres">
      <dgm:prSet presAssocID="{A8184D65-925D-9C4A-A6DC-C02550466C96}" presName="root2" presStyleCnt="0"/>
      <dgm:spPr/>
    </dgm:pt>
    <dgm:pt modelId="{9CF2A031-01CA-B446-A8FE-38C59685B383}" type="pres">
      <dgm:prSet presAssocID="{A8184D65-925D-9C4A-A6DC-C02550466C96}" presName="LevelTwoTextNode" presStyleLbl="node2" presStyleIdx="1" presStyleCnt="4">
        <dgm:presLayoutVars>
          <dgm:chPref val="3"/>
        </dgm:presLayoutVars>
      </dgm:prSet>
      <dgm:spPr/>
    </dgm:pt>
    <dgm:pt modelId="{F49E4593-7B9D-7140-AE9C-CE610F878BE1}" type="pres">
      <dgm:prSet presAssocID="{A8184D65-925D-9C4A-A6DC-C02550466C96}" presName="level3hierChild" presStyleCnt="0"/>
      <dgm:spPr/>
    </dgm:pt>
    <dgm:pt modelId="{EA842231-D546-2F42-A86B-3AD1C1F8D582}" type="pres">
      <dgm:prSet presAssocID="{00D03558-BB6D-9D4F-9EBC-B09A06AC0EC4}" presName="conn2-1" presStyleLbl="parChTrans1D2" presStyleIdx="2" presStyleCnt="4"/>
      <dgm:spPr/>
    </dgm:pt>
    <dgm:pt modelId="{CB7C291B-0893-2B4D-BBC7-D0DBA9063140}" type="pres">
      <dgm:prSet presAssocID="{00D03558-BB6D-9D4F-9EBC-B09A06AC0EC4}" presName="connTx" presStyleLbl="parChTrans1D2" presStyleIdx="2" presStyleCnt="4"/>
      <dgm:spPr/>
    </dgm:pt>
    <dgm:pt modelId="{DF904301-57FD-5342-872C-9F8457CE627F}" type="pres">
      <dgm:prSet presAssocID="{1D8440EA-9D1C-204B-8379-ABDF5FD7F4FA}" presName="root2" presStyleCnt="0"/>
      <dgm:spPr/>
    </dgm:pt>
    <dgm:pt modelId="{573F810A-C6F5-E543-A19A-6D56DEC39B28}" type="pres">
      <dgm:prSet presAssocID="{1D8440EA-9D1C-204B-8379-ABDF5FD7F4FA}" presName="LevelTwoTextNode" presStyleLbl="node2" presStyleIdx="2" presStyleCnt="4">
        <dgm:presLayoutVars>
          <dgm:chPref val="3"/>
        </dgm:presLayoutVars>
      </dgm:prSet>
      <dgm:spPr/>
    </dgm:pt>
    <dgm:pt modelId="{92A95109-F3B0-A344-857D-F548EC45528B}" type="pres">
      <dgm:prSet presAssocID="{1D8440EA-9D1C-204B-8379-ABDF5FD7F4FA}" presName="level3hierChild" presStyleCnt="0"/>
      <dgm:spPr/>
    </dgm:pt>
    <dgm:pt modelId="{9177489D-7BF4-C14E-A12F-A80C01D14F0E}" type="pres">
      <dgm:prSet presAssocID="{4C1E3272-547C-E745-98E9-1AC90CF9CDB0}" presName="conn2-1" presStyleLbl="parChTrans1D2" presStyleIdx="3" presStyleCnt="4"/>
      <dgm:spPr/>
    </dgm:pt>
    <dgm:pt modelId="{E8BC4FC2-D318-064B-9E88-51F6856C1001}" type="pres">
      <dgm:prSet presAssocID="{4C1E3272-547C-E745-98E9-1AC90CF9CDB0}" presName="connTx" presStyleLbl="parChTrans1D2" presStyleIdx="3" presStyleCnt="4"/>
      <dgm:spPr/>
    </dgm:pt>
    <dgm:pt modelId="{746DD283-B876-2B4F-9C6F-B11A4619C0D2}" type="pres">
      <dgm:prSet presAssocID="{77CC5651-D38D-A248-8A99-6798E5718B42}" presName="root2" presStyleCnt="0"/>
      <dgm:spPr/>
    </dgm:pt>
    <dgm:pt modelId="{6309C194-71F3-1A40-922C-9E657AAA5A87}" type="pres">
      <dgm:prSet presAssocID="{77CC5651-D38D-A248-8A99-6798E5718B42}" presName="LevelTwoTextNode" presStyleLbl="node2" presStyleIdx="3" presStyleCnt="4">
        <dgm:presLayoutVars>
          <dgm:chPref val="3"/>
        </dgm:presLayoutVars>
      </dgm:prSet>
      <dgm:spPr/>
    </dgm:pt>
    <dgm:pt modelId="{C22BE7A2-5654-4141-9028-54D6CC6E496A}" type="pres">
      <dgm:prSet presAssocID="{77CC5651-D38D-A248-8A99-6798E5718B42}" presName="level3hierChild" presStyleCnt="0"/>
      <dgm:spPr/>
    </dgm:pt>
  </dgm:ptLst>
  <dgm:cxnLst>
    <dgm:cxn modelId="{83877204-B8AF-0342-A848-600F1E12C3A5}" srcId="{45F50FA0-9E8F-7C4B-BA8F-44C2A4D80648}" destId="{A8184D65-925D-9C4A-A6DC-C02550466C96}" srcOrd="1" destOrd="0" parTransId="{36831D32-91FD-B941-BB54-C6FD903325E1}" sibTransId="{9BEC216C-D436-6B47-BDF4-78A47433CDB7}"/>
    <dgm:cxn modelId="{277C270F-736C-2B4D-8AC3-E2904271D41D}" type="presOf" srcId="{86BF28D8-2B9E-6C49-8182-15923A62B45B}" destId="{ADF45619-7336-9F4D-B351-BBA1C2411915}" srcOrd="0" destOrd="0" presId="urn:microsoft.com/office/officeart/2005/8/layout/hierarchy2"/>
    <dgm:cxn modelId="{0F5A9811-5432-4C46-9EC4-9826BE035603}" type="presOf" srcId="{E20990BE-78A4-5D47-A645-F7C16E4C8C70}" destId="{1EDB82AF-0F5F-9D4C-BC11-0FB2EA34ADA8}" srcOrd="0" destOrd="0" presId="urn:microsoft.com/office/officeart/2005/8/layout/hierarchy2"/>
    <dgm:cxn modelId="{9F814B16-11F2-1F4E-8377-53881543D7E8}" type="presOf" srcId="{5F30662E-AD53-5A47-B77E-8D1085C9BFF0}" destId="{8786CCE2-F2E7-6544-AAF3-53426861ECD9}" srcOrd="1" destOrd="0" presId="urn:microsoft.com/office/officeart/2005/8/layout/hierarchy2"/>
    <dgm:cxn modelId="{65007716-0450-0E47-AFA2-092CEDD2F276}" type="presOf" srcId="{4C1E3272-547C-E745-98E9-1AC90CF9CDB0}" destId="{E8BC4FC2-D318-064B-9E88-51F6856C1001}" srcOrd="1" destOrd="0" presId="urn:microsoft.com/office/officeart/2005/8/layout/hierarchy2"/>
    <dgm:cxn modelId="{FC89CA22-1AF0-F543-9E74-599BDAE08B88}" type="presOf" srcId="{2FE4B8B5-21D4-E44F-9809-8CBA0D020FF4}" destId="{3197F4C2-86B6-8648-9E40-463F95D2351F}" srcOrd="0" destOrd="0" presId="urn:microsoft.com/office/officeart/2005/8/layout/hierarchy2"/>
    <dgm:cxn modelId="{FAFF1429-5AD8-914F-8AFE-5D9813341F1C}" type="presOf" srcId="{B1E4DA2A-D2B3-2740-A61B-78F78E3291C6}" destId="{A2024031-C625-EC48-B4A1-D9DBF7B149EF}" srcOrd="1" destOrd="0" presId="urn:microsoft.com/office/officeart/2005/8/layout/hierarchy2"/>
    <dgm:cxn modelId="{B16EF62E-B365-9C42-8E49-27BC534C7438}" type="presOf" srcId="{B1E4DA2A-D2B3-2740-A61B-78F78E3291C6}" destId="{DCB629FD-BA04-6B41-A568-ECA5A5D2B18D}" srcOrd="0" destOrd="0" presId="urn:microsoft.com/office/officeart/2005/8/layout/hierarchy2"/>
    <dgm:cxn modelId="{204ADE38-34B8-7E4C-AC44-F3BCFD26ADC2}" srcId="{19CFD5FD-95C0-644E-9C96-9F76ED9C13EA}" destId="{E20990BE-78A4-5D47-A645-F7C16E4C8C70}" srcOrd="2" destOrd="0" parTransId="{38A99A21-43D8-B840-BD5B-D7309B88FA6D}" sibTransId="{5ACD6897-7DAF-0C4D-94AC-BA0D020C6B68}"/>
    <dgm:cxn modelId="{18052A4C-376C-E146-9B65-7A5AF1AFF280}" type="presOf" srcId="{38A99A21-43D8-B840-BD5B-D7309B88FA6D}" destId="{8ABE51B7-85B9-9846-A383-F5DF725B4C09}" srcOrd="1" destOrd="0" presId="urn:microsoft.com/office/officeart/2005/8/layout/hierarchy2"/>
    <dgm:cxn modelId="{E21CDB50-8735-874D-BA91-521FC696A8B8}" srcId="{45F50FA0-9E8F-7C4B-BA8F-44C2A4D80648}" destId="{77CC5651-D38D-A248-8A99-6798E5718B42}" srcOrd="3" destOrd="0" parTransId="{4C1E3272-547C-E745-98E9-1AC90CF9CDB0}" sibTransId="{8666E324-2472-E944-80A1-630A4F2A839D}"/>
    <dgm:cxn modelId="{BB3DF153-AA00-FB46-BCF1-3C68C34ADF13}" type="presOf" srcId="{19CFD5FD-95C0-644E-9C96-9F76ED9C13EA}" destId="{CD81FA0F-68BC-C94F-B66F-314268E6C054}" srcOrd="0" destOrd="0" presId="urn:microsoft.com/office/officeart/2005/8/layout/hierarchy2"/>
    <dgm:cxn modelId="{D983AE66-9B05-3248-A92C-958BD073CFD4}" type="presOf" srcId="{DA91866A-B220-3F41-AD6E-BC0D41EDDECE}" destId="{B89A3078-29F2-184F-9764-66BBF0106527}" srcOrd="0" destOrd="0" presId="urn:microsoft.com/office/officeart/2005/8/layout/hierarchy2"/>
    <dgm:cxn modelId="{6CAE7571-0E21-4046-971D-C32EDB053FEE}" srcId="{E1BD9AA2-188B-0947-9988-AD600EADD9DC}" destId="{45F50FA0-9E8F-7C4B-BA8F-44C2A4D80648}" srcOrd="0" destOrd="0" parTransId="{A1836FB3-664F-564F-8F9B-66D0F4E0C74B}" sibTransId="{A48A65BC-23AD-BB44-B4A6-DFB176AC014C}"/>
    <dgm:cxn modelId="{BA71A173-7F8B-7946-8080-EDF530FA3184}" type="presOf" srcId="{77CC5651-D38D-A248-8A99-6798E5718B42}" destId="{6309C194-71F3-1A40-922C-9E657AAA5A87}" srcOrd="0" destOrd="0" presId="urn:microsoft.com/office/officeart/2005/8/layout/hierarchy2"/>
    <dgm:cxn modelId="{C8E5307B-0267-7B4B-804A-F5E109419732}" type="presOf" srcId="{36831D32-91FD-B941-BB54-C6FD903325E1}" destId="{3210C2D1-E18E-654D-B4B2-DC3109FA4C2E}" srcOrd="0" destOrd="0" presId="urn:microsoft.com/office/officeart/2005/8/layout/hierarchy2"/>
    <dgm:cxn modelId="{5CF78A7C-EBDF-DD4C-954C-38E656C31AA9}" srcId="{19CFD5FD-95C0-644E-9C96-9F76ED9C13EA}" destId="{2FE4B8B5-21D4-E44F-9809-8CBA0D020FF4}" srcOrd="3" destOrd="0" parTransId="{5F30662E-AD53-5A47-B77E-8D1085C9BFF0}" sibTransId="{03FB313A-C188-004F-9D28-5C0C447886F9}"/>
    <dgm:cxn modelId="{62D5A281-F77E-2A45-9993-7C198874C8A8}" srcId="{19CFD5FD-95C0-644E-9C96-9F76ED9C13EA}" destId="{34207666-221F-A14A-9CD4-B5C61B7F2365}" srcOrd="0" destOrd="0" parTransId="{66CB768C-F066-DF45-99CA-EF3BB93E8E5A}" sibTransId="{22B4E390-04E5-4E4A-B9B3-D1F6592D198E}"/>
    <dgm:cxn modelId="{4AB7D788-53F5-3C4F-80BB-7C2B91C3F3E6}" type="presOf" srcId="{00D03558-BB6D-9D4F-9EBC-B09A06AC0EC4}" destId="{CB7C291B-0893-2B4D-BBC7-D0DBA9063140}" srcOrd="1" destOrd="0" presId="urn:microsoft.com/office/officeart/2005/8/layout/hierarchy2"/>
    <dgm:cxn modelId="{ECEBE988-1CBF-314C-87A9-787081769F54}" type="presOf" srcId="{DA91866A-B220-3F41-AD6E-BC0D41EDDECE}" destId="{61FE2A70-8E0F-3947-BDA0-E5085EEF8784}" srcOrd="1" destOrd="0" presId="urn:microsoft.com/office/officeart/2005/8/layout/hierarchy2"/>
    <dgm:cxn modelId="{4A189D89-0A74-B94A-8DBA-FCE08A6BD3FE}" type="presOf" srcId="{66CB768C-F066-DF45-99CA-EF3BB93E8E5A}" destId="{E2D60C3D-ABDD-4240-A220-23DDFD51A061}" srcOrd="0" destOrd="0" presId="urn:microsoft.com/office/officeart/2005/8/layout/hierarchy2"/>
    <dgm:cxn modelId="{B6086E93-B1EE-7348-9A7E-966B6EE3C3BA}" type="presOf" srcId="{A8184D65-925D-9C4A-A6DC-C02550466C96}" destId="{9CF2A031-01CA-B446-A8FE-38C59685B383}" srcOrd="0" destOrd="0" presId="urn:microsoft.com/office/officeart/2005/8/layout/hierarchy2"/>
    <dgm:cxn modelId="{7F3CC594-62D1-0D46-8F5D-76C9B4A2F2FE}" srcId="{19CFD5FD-95C0-644E-9C96-9F76ED9C13EA}" destId="{86BF28D8-2B9E-6C49-8182-15923A62B45B}" srcOrd="1" destOrd="0" parTransId="{DA91866A-B220-3F41-AD6E-BC0D41EDDECE}" sibTransId="{91CCA448-36FF-4045-8692-59CAB413EFB0}"/>
    <dgm:cxn modelId="{63EA9D9A-D9AD-644F-A8B5-2D469EA200F0}" type="presOf" srcId="{E1BD9AA2-188B-0947-9988-AD600EADD9DC}" destId="{DA97D19A-6E5C-FD4B-AAA2-99E70750C223}" srcOrd="0" destOrd="0" presId="urn:microsoft.com/office/officeart/2005/8/layout/hierarchy2"/>
    <dgm:cxn modelId="{F33F3EA7-B6FE-024D-B722-93695E949C9C}" srcId="{45F50FA0-9E8F-7C4B-BA8F-44C2A4D80648}" destId="{1D8440EA-9D1C-204B-8379-ABDF5FD7F4FA}" srcOrd="2" destOrd="0" parTransId="{00D03558-BB6D-9D4F-9EBC-B09A06AC0EC4}" sibTransId="{7D2FA279-E6D7-B743-A1D3-D1BCC5B547B5}"/>
    <dgm:cxn modelId="{B99DE8AA-D8C6-9B47-B746-DF93007F6BD0}" srcId="{45F50FA0-9E8F-7C4B-BA8F-44C2A4D80648}" destId="{19CFD5FD-95C0-644E-9C96-9F76ED9C13EA}" srcOrd="0" destOrd="0" parTransId="{B1E4DA2A-D2B3-2740-A61B-78F78E3291C6}" sibTransId="{BAEEE108-740C-344A-BC80-02A1567ED1C3}"/>
    <dgm:cxn modelId="{02943AAD-1EE8-6E43-A130-4529D3AEE60D}" type="presOf" srcId="{1D8440EA-9D1C-204B-8379-ABDF5FD7F4FA}" destId="{573F810A-C6F5-E543-A19A-6D56DEC39B28}" srcOrd="0" destOrd="0" presId="urn:microsoft.com/office/officeart/2005/8/layout/hierarchy2"/>
    <dgm:cxn modelId="{89AE9EB7-58BB-C14C-8182-0A0414DCCE3D}" type="presOf" srcId="{38A99A21-43D8-B840-BD5B-D7309B88FA6D}" destId="{9A33DDF7-5CAA-9946-AF03-FB1FA9CFC57F}" srcOrd="0" destOrd="0" presId="urn:microsoft.com/office/officeart/2005/8/layout/hierarchy2"/>
    <dgm:cxn modelId="{6FBBFFBA-E7A5-8343-90D7-FD6FE3840E57}" type="presOf" srcId="{34207666-221F-A14A-9CD4-B5C61B7F2365}" destId="{2EADA10B-643D-DE44-ADEA-4A2AB490BCC9}" srcOrd="0" destOrd="0" presId="urn:microsoft.com/office/officeart/2005/8/layout/hierarchy2"/>
    <dgm:cxn modelId="{3E1531C1-BFFB-F94E-872D-2F3194046E58}" type="presOf" srcId="{36831D32-91FD-B941-BB54-C6FD903325E1}" destId="{E15680D7-7407-4345-B0C2-00F60C6E5FC0}" srcOrd="1" destOrd="0" presId="urn:microsoft.com/office/officeart/2005/8/layout/hierarchy2"/>
    <dgm:cxn modelId="{72ED18C3-5E28-E143-9DA0-CE48323A6607}" type="presOf" srcId="{00D03558-BB6D-9D4F-9EBC-B09A06AC0EC4}" destId="{EA842231-D546-2F42-A86B-3AD1C1F8D582}" srcOrd="0" destOrd="0" presId="urn:microsoft.com/office/officeart/2005/8/layout/hierarchy2"/>
    <dgm:cxn modelId="{7B09D9CD-ED0C-AF42-B08E-AE1B7E5677CA}" type="presOf" srcId="{66CB768C-F066-DF45-99CA-EF3BB93E8E5A}" destId="{3369F959-451C-BF40-B49B-8296A0B29BA9}" srcOrd="1" destOrd="0" presId="urn:microsoft.com/office/officeart/2005/8/layout/hierarchy2"/>
    <dgm:cxn modelId="{283781D1-A291-D14F-AA16-E0112D5BF671}" type="presOf" srcId="{45F50FA0-9E8F-7C4B-BA8F-44C2A4D80648}" destId="{2F739BF9-08A7-BD45-95F0-D21EE7606330}" srcOrd="0" destOrd="0" presId="urn:microsoft.com/office/officeart/2005/8/layout/hierarchy2"/>
    <dgm:cxn modelId="{802E98DB-A951-3B44-851E-ED0802421271}" type="presOf" srcId="{4C1E3272-547C-E745-98E9-1AC90CF9CDB0}" destId="{9177489D-7BF4-C14E-A12F-A80C01D14F0E}" srcOrd="0" destOrd="0" presId="urn:microsoft.com/office/officeart/2005/8/layout/hierarchy2"/>
    <dgm:cxn modelId="{C9ECEBE1-FD06-C248-8889-CC5AB2732D0A}" type="presOf" srcId="{5F30662E-AD53-5A47-B77E-8D1085C9BFF0}" destId="{0843EB04-4817-C344-A1A0-CCDD0ABADED8}" srcOrd="0" destOrd="0" presId="urn:microsoft.com/office/officeart/2005/8/layout/hierarchy2"/>
    <dgm:cxn modelId="{7E5CE21D-940D-5C40-A775-0BD53FE47D41}" type="presParOf" srcId="{DA97D19A-6E5C-FD4B-AAA2-99E70750C223}" destId="{9092DD8D-1E0F-054E-A88B-CC9250A5AA9A}" srcOrd="0" destOrd="0" presId="urn:microsoft.com/office/officeart/2005/8/layout/hierarchy2"/>
    <dgm:cxn modelId="{7FCF9927-5B80-3947-9441-A71BAAF115BF}" type="presParOf" srcId="{9092DD8D-1E0F-054E-A88B-CC9250A5AA9A}" destId="{2F739BF9-08A7-BD45-95F0-D21EE7606330}" srcOrd="0" destOrd="0" presId="urn:microsoft.com/office/officeart/2005/8/layout/hierarchy2"/>
    <dgm:cxn modelId="{DC179FC8-6722-344B-923A-08BB7706305A}" type="presParOf" srcId="{9092DD8D-1E0F-054E-A88B-CC9250A5AA9A}" destId="{ABCF2EC1-8EF4-E24F-A922-36537CAD148E}" srcOrd="1" destOrd="0" presId="urn:microsoft.com/office/officeart/2005/8/layout/hierarchy2"/>
    <dgm:cxn modelId="{C9A520AB-54A8-6541-BDBE-ABD0E6AAC07F}" type="presParOf" srcId="{ABCF2EC1-8EF4-E24F-A922-36537CAD148E}" destId="{DCB629FD-BA04-6B41-A568-ECA5A5D2B18D}" srcOrd="0" destOrd="0" presId="urn:microsoft.com/office/officeart/2005/8/layout/hierarchy2"/>
    <dgm:cxn modelId="{2A7FBF47-FF50-9A43-A59B-855FC48F8985}" type="presParOf" srcId="{DCB629FD-BA04-6B41-A568-ECA5A5D2B18D}" destId="{A2024031-C625-EC48-B4A1-D9DBF7B149EF}" srcOrd="0" destOrd="0" presId="urn:microsoft.com/office/officeart/2005/8/layout/hierarchy2"/>
    <dgm:cxn modelId="{04CC7426-51B6-E243-B1C1-3130460BEEE8}" type="presParOf" srcId="{ABCF2EC1-8EF4-E24F-A922-36537CAD148E}" destId="{B8A55F6A-144C-014E-A09F-885E05D1A1E4}" srcOrd="1" destOrd="0" presId="urn:microsoft.com/office/officeart/2005/8/layout/hierarchy2"/>
    <dgm:cxn modelId="{E6407384-573F-A148-B3D8-B58626568D6C}" type="presParOf" srcId="{B8A55F6A-144C-014E-A09F-885E05D1A1E4}" destId="{CD81FA0F-68BC-C94F-B66F-314268E6C054}" srcOrd="0" destOrd="0" presId="urn:microsoft.com/office/officeart/2005/8/layout/hierarchy2"/>
    <dgm:cxn modelId="{9340ADA3-6773-E440-B8DB-D60D0749B93C}" type="presParOf" srcId="{B8A55F6A-144C-014E-A09F-885E05D1A1E4}" destId="{C09AE7D3-1C06-5641-BE95-01EE78FD425F}" srcOrd="1" destOrd="0" presId="urn:microsoft.com/office/officeart/2005/8/layout/hierarchy2"/>
    <dgm:cxn modelId="{A34BCDEA-76AC-354F-A024-FC80AE5D3DF7}" type="presParOf" srcId="{C09AE7D3-1C06-5641-BE95-01EE78FD425F}" destId="{E2D60C3D-ABDD-4240-A220-23DDFD51A061}" srcOrd="0" destOrd="0" presId="urn:microsoft.com/office/officeart/2005/8/layout/hierarchy2"/>
    <dgm:cxn modelId="{42704432-5958-394F-BC5E-35C6DC5CB149}" type="presParOf" srcId="{E2D60C3D-ABDD-4240-A220-23DDFD51A061}" destId="{3369F959-451C-BF40-B49B-8296A0B29BA9}" srcOrd="0" destOrd="0" presId="urn:microsoft.com/office/officeart/2005/8/layout/hierarchy2"/>
    <dgm:cxn modelId="{EF46A9A6-23A6-AB47-9238-1EEB20FDEC60}" type="presParOf" srcId="{C09AE7D3-1C06-5641-BE95-01EE78FD425F}" destId="{6E10D427-EC00-544F-91AD-036C42716354}" srcOrd="1" destOrd="0" presId="urn:microsoft.com/office/officeart/2005/8/layout/hierarchy2"/>
    <dgm:cxn modelId="{DFB4F9BE-B34C-AF46-9405-8961B23C5620}" type="presParOf" srcId="{6E10D427-EC00-544F-91AD-036C42716354}" destId="{2EADA10B-643D-DE44-ADEA-4A2AB490BCC9}" srcOrd="0" destOrd="0" presId="urn:microsoft.com/office/officeart/2005/8/layout/hierarchy2"/>
    <dgm:cxn modelId="{244D1E80-6B17-E048-A796-10E1AC47FED9}" type="presParOf" srcId="{6E10D427-EC00-544F-91AD-036C42716354}" destId="{D247FA53-86BE-3A48-BCE9-78B8665F624C}" srcOrd="1" destOrd="0" presId="urn:microsoft.com/office/officeart/2005/8/layout/hierarchy2"/>
    <dgm:cxn modelId="{302B1C50-F8A5-7743-A9C5-F34450DEAAFF}" type="presParOf" srcId="{C09AE7D3-1C06-5641-BE95-01EE78FD425F}" destId="{B89A3078-29F2-184F-9764-66BBF0106527}" srcOrd="2" destOrd="0" presId="urn:microsoft.com/office/officeart/2005/8/layout/hierarchy2"/>
    <dgm:cxn modelId="{823AF172-6521-D34A-8577-4B23C4E0B28E}" type="presParOf" srcId="{B89A3078-29F2-184F-9764-66BBF0106527}" destId="{61FE2A70-8E0F-3947-BDA0-E5085EEF8784}" srcOrd="0" destOrd="0" presId="urn:microsoft.com/office/officeart/2005/8/layout/hierarchy2"/>
    <dgm:cxn modelId="{B0B2F891-D282-8C41-ABEC-25038A0D7553}" type="presParOf" srcId="{C09AE7D3-1C06-5641-BE95-01EE78FD425F}" destId="{C6A28A27-B63B-0C45-AB03-3A1F0B4BF330}" srcOrd="3" destOrd="0" presId="urn:microsoft.com/office/officeart/2005/8/layout/hierarchy2"/>
    <dgm:cxn modelId="{2AFA3E39-C73F-7940-BEC9-F3EE694B0B71}" type="presParOf" srcId="{C6A28A27-B63B-0C45-AB03-3A1F0B4BF330}" destId="{ADF45619-7336-9F4D-B351-BBA1C2411915}" srcOrd="0" destOrd="0" presId="urn:microsoft.com/office/officeart/2005/8/layout/hierarchy2"/>
    <dgm:cxn modelId="{F2F16F18-1BBE-5940-9C2D-AD47686B6551}" type="presParOf" srcId="{C6A28A27-B63B-0C45-AB03-3A1F0B4BF330}" destId="{EC2FB4E3-3A0D-374E-86EE-DDA5C0C9F854}" srcOrd="1" destOrd="0" presId="urn:microsoft.com/office/officeart/2005/8/layout/hierarchy2"/>
    <dgm:cxn modelId="{C1C38281-2428-BE4F-A513-E844AA42C65B}" type="presParOf" srcId="{C09AE7D3-1C06-5641-BE95-01EE78FD425F}" destId="{9A33DDF7-5CAA-9946-AF03-FB1FA9CFC57F}" srcOrd="4" destOrd="0" presId="urn:microsoft.com/office/officeart/2005/8/layout/hierarchy2"/>
    <dgm:cxn modelId="{BAA6FB97-C97D-0C43-B1EF-BD79BB682226}" type="presParOf" srcId="{9A33DDF7-5CAA-9946-AF03-FB1FA9CFC57F}" destId="{8ABE51B7-85B9-9846-A383-F5DF725B4C09}" srcOrd="0" destOrd="0" presId="urn:microsoft.com/office/officeart/2005/8/layout/hierarchy2"/>
    <dgm:cxn modelId="{7B1A6A17-BA5F-2F42-92D6-DFA9F882832F}" type="presParOf" srcId="{C09AE7D3-1C06-5641-BE95-01EE78FD425F}" destId="{582FB835-BCC1-7748-BF10-367246C7E8AC}" srcOrd="5" destOrd="0" presId="urn:microsoft.com/office/officeart/2005/8/layout/hierarchy2"/>
    <dgm:cxn modelId="{5178EDB6-89F0-914F-B7C6-237BF922820D}" type="presParOf" srcId="{582FB835-BCC1-7748-BF10-367246C7E8AC}" destId="{1EDB82AF-0F5F-9D4C-BC11-0FB2EA34ADA8}" srcOrd="0" destOrd="0" presId="urn:microsoft.com/office/officeart/2005/8/layout/hierarchy2"/>
    <dgm:cxn modelId="{334FC7ED-E530-0444-BA91-6440FDFEB16D}" type="presParOf" srcId="{582FB835-BCC1-7748-BF10-367246C7E8AC}" destId="{EAFFA162-8189-924D-B059-160775CDDCC6}" srcOrd="1" destOrd="0" presId="urn:microsoft.com/office/officeart/2005/8/layout/hierarchy2"/>
    <dgm:cxn modelId="{A607BDEB-12EC-3541-9B2D-E638F8085EAE}" type="presParOf" srcId="{C09AE7D3-1C06-5641-BE95-01EE78FD425F}" destId="{0843EB04-4817-C344-A1A0-CCDD0ABADED8}" srcOrd="6" destOrd="0" presId="urn:microsoft.com/office/officeart/2005/8/layout/hierarchy2"/>
    <dgm:cxn modelId="{1F8294A6-29EA-0E4E-97DE-74BADC7D96BE}" type="presParOf" srcId="{0843EB04-4817-C344-A1A0-CCDD0ABADED8}" destId="{8786CCE2-F2E7-6544-AAF3-53426861ECD9}" srcOrd="0" destOrd="0" presId="urn:microsoft.com/office/officeart/2005/8/layout/hierarchy2"/>
    <dgm:cxn modelId="{8494BF16-546F-8D4A-B2D8-CE1FAA63C5F7}" type="presParOf" srcId="{C09AE7D3-1C06-5641-BE95-01EE78FD425F}" destId="{1A379D48-15B5-BA4B-9319-2E1554C71D95}" srcOrd="7" destOrd="0" presId="urn:microsoft.com/office/officeart/2005/8/layout/hierarchy2"/>
    <dgm:cxn modelId="{079A4FD4-BDB1-2F42-A2B7-BC5C6EFA473A}" type="presParOf" srcId="{1A379D48-15B5-BA4B-9319-2E1554C71D95}" destId="{3197F4C2-86B6-8648-9E40-463F95D2351F}" srcOrd="0" destOrd="0" presId="urn:microsoft.com/office/officeart/2005/8/layout/hierarchy2"/>
    <dgm:cxn modelId="{13CBB051-0878-2445-B670-A0FA3A04B550}" type="presParOf" srcId="{1A379D48-15B5-BA4B-9319-2E1554C71D95}" destId="{AF61E6B4-2F39-E94F-BCFC-8932E112728B}" srcOrd="1" destOrd="0" presId="urn:microsoft.com/office/officeart/2005/8/layout/hierarchy2"/>
    <dgm:cxn modelId="{6877EAFC-5798-CA4F-AFC2-740298A7B2C3}" type="presParOf" srcId="{ABCF2EC1-8EF4-E24F-A922-36537CAD148E}" destId="{3210C2D1-E18E-654D-B4B2-DC3109FA4C2E}" srcOrd="2" destOrd="0" presId="urn:microsoft.com/office/officeart/2005/8/layout/hierarchy2"/>
    <dgm:cxn modelId="{47B6A526-A164-F744-A508-719A3F1F7A7D}" type="presParOf" srcId="{3210C2D1-E18E-654D-B4B2-DC3109FA4C2E}" destId="{E15680D7-7407-4345-B0C2-00F60C6E5FC0}" srcOrd="0" destOrd="0" presId="urn:microsoft.com/office/officeart/2005/8/layout/hierarchy2"/>
    <dgm:cxn modelId="{77D5F174-3851-9849-98E5-E489C7057BE9}" type="presParOf" srcId="{ABCF2EC1-8EF4-E24F-A922-36537CAD148E}" destId="{F5F8E11F-EE63-8348-A58C-88F244499481}" srcOrd="3" destOrd="0" presId="urn:microsoft.com/office/officeart/2005/8/layout/hierarchy2"/>
    <dgm:cxn modelId="{5DF7F76B-16BD-AB4F-8E0D-9E4F7BC30414}" type="presParOf" srcId="{F5F8E11F-EE63-8348-A58C-88F244499481}" destId="{9CF2A031-01CA-B446-A8FE-38C59685B383}" srcOrd="0" destOrd="0" presId="urn:microsoft.com/office/officeart/2005/8/layout/hierarchy2"/>
    <dgm:cxn modelId="{C598CE88-CA77-A143-ADE9-38D51C18C5D0}" type="presParOf" srcId="{F5F8E11F-EE63-8348-A58C-88F244499481}" destId="{F49E4593-7B9D-7140-AE9C-CE610F878BE1}" srcOrd="1" destOrd="0" presId="urn:microsoft.com/office/officeart/2005/8/layout/hierarchy2"/>
    <dgm:cxn modelId="{93C02D53-3CF6-7842-BD25-8A0C0D8DECA6}" type="presParOf" srcId="{ABCF2EC1-8EF4-E24F-A922-36537CAD148E}" destId="{EA842231-D546-2F42-A86B-3AD1C1F8D582}" srcOrd="4" destOrd="0" presId="urn:microsoft.com/office/officeart/2005/8/layout/hierarchy2"/>
    <dgm:cxn modelId="{8B486B3B-A1B7-EC4C-9095-3364D15BE98F}" type="presParOf" srcId="{EA842231-D546-2F42-A86B-3AD1C1F8D582}" destId="{CB7C291B-0893-2B4D-BBC7-D0DBA9063140}" srcOrd="0" destOrd="0" presId="urn:microsoft.com/office/officeart/2005/8/layout/hierarchy2"/>
    <dgm:cxn modelId="{6875377D-DF23-3D4E-B18F-BF4C555480B4}" type="presParOf" srcId="{ABCF2EC1-8EF4-E24F-A922-36537CAD148E}" destId="{DF904301-57FD-5342-872C-9F8457CE627F}" srcOrd="5" destOrd="0" presId="urn:microsoft.com/office/officeart/2005/8/layout/hierarchy2"/>
    <dgm:cxn modelId="{2930FC25-1E3F-0B46-81BA-F49B8BEBF3A9}" type="presParOf" srcId="{DF904301-57FD-5342-872C-9F8457CE627F}" destId="{573F810A-C6F5-E543-A19A-6D56DEC39B28}" srcOrd="0" destOrd="0" presId="urn:microsoft.com/office/officeart/2005/8/layout/hierarchy2"/>
    <dgm:cxn modelId="{69CB0D73-2D29-7C47-93F6-487F95006293}" type="presParOf" srcId="{DF904301-57FD-5342-872C-9F8457CE627F}" destId="{92A95109-F3B0-A344-857D-F548EC45528B}" srcOrd="1" destOrd="0" presId="urn:microsoft.com/office/officeart/2005/8/layout/hierarchy2"/>
    <dgm:cxn modelId="{A9569DFC-9291-DF43-8A4D-0EBCE10BF945}" type="presParOf" srcId="{ABCF2EC1-8EF4-E24F-A922-36537CAD148E}" destId="{9177489D-7BF4-C14E-A12F-A80C01D14F0E}" srcOrd="6" destOrd="0" presId="urn:microsoft.com/office/officeart/2005/8/layout/hierarchy2"/>
    <dgm:cxn modelId="{F8F3B557-6AF4-474B-8F5F-CE9BAAD0F641}" type="presParOf" srcId="{9177489D-7BF4-C14E-A12F-A80C01D14F0E}" destId="{E8BC4FC2-D318-064B-9E88-51F6856C1001}" srcOrd="0" destOrd="0" presId="urn:microsoft.com/office/officeart/2005/8/layout/hierarchy2"/>
    <dgm:cxn modelId="{3D937604-A873-7745-B5E1-D25E51AD771D}" type="presParOf" srcId="{ABCF2EC1-8EF4-E24F-A922-36537CAD148E}" destId="{746DD283-B876-2B4F-9C6F-B11A4619C0D2}" srcOrd="7" destOrd="0" presId="urn:microsoft.com/office/officeart/2005/8/layout/hierarchy2"/>
    <dgm:cxn modelId="{2ABD86B0-AC3C-2D4E-925C-82256E13E2D9}" type="presParOf" srcId="{746DD283-B876-2B4F-9C6F-B11A4619C0D2}" destId="{6309C194-71F3-1A40-922C-9E657AAA5A87}" srcOrd="0" destOrd="0" presId="urn:microsoft.com/office/officeart/2005/8/layout/hierarchy2"/>
    <dgm:cxn modelId="{08EA3D35-3597-8C47-9DE0-935CA49665CA}" type="presParOf" srcId="{746DD283-B876-2B4F-9C6F-B11A4619C0D2}" destId="{C22BE7A2-5654-4141-9028-54D6CC6E49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FDD860-7AFF-49BE-BE95-08971E05C40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01D161-DB43-4F15-9ADC-732ABF5A63C8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Transitivity was assessed epidemiologically by visually inspecting the distribution of potential effect modifiers. 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ED0D39-1DBD-47EB-B649-76023D9FE630}" type="parTrans" cxnId="{3C6B3320-6592-469D-A104-D12CD3C1032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D60A43-7B1F-4B20-8BFB-2A7EB3B5C5F2}" type="sibTrans" cxnId="{3C6B3320-6592-469D-A104-D12CD3C1032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15900C-2770-4767-90DB-EA00C178F3BD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Publication/small-study bias were assessed using funnel plots and Egger’s test.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6A62FD-04D4-426B-B029-BD6B3CBDB3CE}" type="parTrans" cxnId="{49C4AD97-DC61-4F64-8C71-4C9B3598A1B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3436BB-A938-4CC5-A4C1-1A7EE785383C}" type="sibTrans" cxnId="{49C4AD97-DC61-4F64-8C71-4C9B3598A1B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EC2CA9-ADF0-458E-89EE-A223B296669E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The heterogeneity/inconsistency :</a:t>
          </a:r>
        </a:p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𝑄 statistics and generalised I</a:t>
          </a:r>
          <a:r>
            <a:rPr lang="en-GB" sz="1800" baseline="300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statistics 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86CBD3-1F49-4589-9BA9-96CA83451260}" type="parTrans" cxnId="{073E303F-6167-4859-8227-D5275F1FC422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645A7-3876-4415-A46C-EB1AA8FA74E3}" type="sibTrans" cxnId="{073E303F-6167-4859-8227-D5275F1FC422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45E019-DB5E-465D-9B98-30B11F01D5EF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A common estimate for the heterogeneity variance was assumed (𝜏</a:t>
          </a:r>
          <a:r>
            <a:rPr lang="en-GB" sz="1800" baseline="30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) using REML estimator. </a:t>
          </a:r>
        </a:p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The percentage of total variability due to between-study heterogeneity was statistically tested using the I</a:t>
          </a:r>
          <a:r>
            <a:rPr lang="en-GB" sz="1800" baseline="300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statistics. </a:t>
          </a:r>
        </a:p>
        <a:p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72125C-98BF-4AF4-9B81-C62731A94E23}" type="parTrans" cxnId="{6349688F-3FB8-4D6A-87EA-5A0C2B8AAA32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A2B30C-99C5-459E-8037-D3C28BCD0646}" type="sibTrans" cxnId="{6349688F-3FB8-4D6A-87EA-5A0C2B8AAA32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27EBCC-4409-4E58-932B-2BBF1BB7FC57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Inconsistency (incoherence) : </a:t>
          </a:r>
        </a:p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Globally, using a full-design-by-treatment interaction and </a:t>
          </a:r>
        </a:p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Locally using the SIDE back-calculation method under the random effects model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E642AC-C83D-4661-8907-DBA5092EAC97}" type="parTrans" cxnId="{158D8590-56D2-41B0-90AB-B28269A7E51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096383-A67B-4A92-A324-38720967E071}" type="sibTrans" cxnId="{158D8590-56D2-41B0-90AB-B28269A7E51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90FF92-960D-8349-B76A-49808761279C}" type="pres">
      <dgm:prSet presAssocID="{16FDD860-7AFF-49BE-BE95-08971E05C40F}" presName="diagram" presStyleCnt="0">
        <dgm:presLayoutVars>
          <dgm:dir/>
          <dgm:resizeHandles val="exact"/>
        </dgm:presLayoutVars>
      </dgm:prSet>
      <dgm:spPr/>
    </dgm:pt>
    <dgm:pt modelId="{FC31B616-87F0-B845-AB91-2DCF353D6BCB}" type="pres">
      <dgm:prSet presAssocID="{3301D161-DB43-4F15-9ADC-732ABF5A63C8}" presName="node" presStyleLbl="node1" presStyleIdx="0" presStyleCnt="5">
        <dgm:presLayoutVars>
          <dgm:bulletEnabled val="1"/>
        </dgm:presLayoutVars>
      </dgm:prSet>
      <dgm:spPr/>
    </dgm:pt>
    <dgm:pt modelId="{D5381C1C-A688-924B-A5CA-EB76F30FE33A}" type="pres">
      <dgm:prSet presAssocID="{CDD60A43-7B1F-4B20-8BFB-2A7EB3B5C5F2}" presName="sibTrans" presStyleCnt="0"/>
      <dgm:spPr/>
    </dgm:pt>
    <dgm:pt modelId="{263C59E4-71F1-634A-A796-C97421D4B100}" type="pres">
      <dgm:prSet presAssocID="{2615900C-2770-4767-90DB-EA00C178F3BD}" presName="node" presStyleLbl="node1" presStyleIdx="1" presStyleCnt="5">
        <dgm:presLayoutVars>
          <dgm:bulletEnabled val="1"/>
        </dgm:presLayoutVars>
      </dgm:prSet>
      <dgm:spPr/>
    </dgm:pt>
    <dgm:pt modelId="{44670273-36BA-0248-933B-E5E604CBC559}" type="pres">
      <dgm:prSet presAssocID="{DE3436BB-A938-4CC5-A4C1-1A7EE785383C}" presName="sibTrans" presStyleCnt="0"/>
      <dgm:spPr/>
    </dgm:pt>
    <dgm:pt modelId="{43EFDA20-864C-B347-A353-89CC8037EEBE}" type="pres">
      <dgm:prSet presAssocID="{D6EC2CA9-ADF0-458E-89EE-A223B296669E}" presName="node" presStyleLbl="node1" presStyleIdx="2" presStyleCnt="5">
        <dgm:presLayoutVars>
          <dgm:bulletEnabled val="1"/>
        </dgm:presLayoutVars>
      </dgm:prSet>
      <dgm:spPr/>
    </dgm:pt>
    <dgm:pt modelId="{F2D58C7B-EF8B-1843-B4FC-855F2D07A07B}" type="pres">
      <dgm:prSet presAssocID="{133645A7-3876-4415-A46C-EB1AA8FA74E3}" presName="sibTrans" presStyleCnt="0"/>
      <dgm:spPr/>
    </dgm:pt>
    <dgm:pt modelId="{41A959F6-4A70-C941-8C6B-3677F0C3FC8B}" type="pres">
      <dgm:prSet presAssocID="{B145E019-DB5E-465D-9B98-30B11F01D5EF}" presName="node" presStyleLbl="node1" presStyleIdx="3" presStyleCnt="5">
        <dgm:presLayoutVars>
          <dgm:bulletEnabled val="1"/>
        </dgm:presLayoutVars>
      </dgm:prSet>
      <dgm:spPr/>
    </dgm:pt>
    <dgm:pt modelId="{E2F6E689-0D38-1C48-BE4B-4A50B0CFE7A7}" type="pres">
      <dgm:prSet presAssocID="{65A2B30C-99C5-459E-8037-D3C28BCD0646}" presName="sibTrans" presStyleCnt="0"/>
      <dgm:spPr/>
    </dgm:pt>
    <dgm:pt modelId="{CC9D2A36-8794-BC41-A8EA-013542078928}" type="pres">
      <dgm:prSet presAssocID="{D527EBCC-4409-4E58-932B-2BBF1BB7FC57}" presName="node" presStyleLbl="node1" presStyleIdx="4" presStyleCnt="5">
        <dgm:presLayoutVars>
          <dgm:bulletEnabled val="1"/>
        </dgm:presLayoutVars>
      </dgm:prSet>
      <dgm:spPr/>
    </dgm:pt>
  </dgm:ptLst>
  <dgm:cxnLst>
    <dgm:cxn modelId="{D5A42D04-240D-D348-8ED7-6ED15F729BC4}" type="presOf" srcId="{D6EC2CA9-ADF0-458E-89EE-A223B296669E}" destId="{43EFDA20-864C-B347-A353-89CC8037EEBE}" srcOrd="0" destOrd="0" presId="urn:microsoft.com/office/officeart/2005/8/layout/default"/>
    <dgm:cxn modelId="{3C6B3320-6592-469D-A104-D12CD3C1032A}" srcId="{16FDD860-7AFF-49BE-BE95-08971E05C40F}" destId="{3301D161-DB43-4F15-9ADC-732ABF5A63C8}" srcOrd="0" destOrd="0" parTransId="{48ED0D39-1DBD-47EB-B649-76023D9FE630}" sibTransId="{CDD60A43-7B1F-4B20-8BFB-2A7EB3B5C5F2}"/>
    <dgm:cxn modelId="{133CE623-3563-234F-BD1D-1056FAD9329C}" type="presOf" srcId="{16FDD860-7AFF-49BE-BE95-08971E05C40F}" destId="{EE90FF92-960D-8349-B76A-49808761279C}" srcOrd="0" destOrd="0" presId="urn:microsoft.com/office/officeart/2005/8/layout/default"/>
    <dgm:cxn modelId="{073E303F-6167-4859-8227-D5275F1FC422}" srcId="{16FDD860-7AFF-49BE-BE95-08971E05C40F}" destId="{D6EC2CA9-ADF0-458E-89EE-A223B296669E}" srcOrd="2" destOrd="0" parTransId="{3786CBD3-1F49-4589-9BA9-96CA83451260}" sibTransId="{133645A7-3876-4415-A46C-EB1AA8FA74E3}"/>
    <dgm:cxn modelId="{70D8B34E-6426-CA48-9E7E-23CB3ABD8D5D}" type="presOf" srcId="{B145E019-DB5E-465D-9B98-30B11F01D5EF}" destId="{41A959F6-4A70-C941-8C6B-3677F0C3FC8B}" srcOrd="0" destOrd="0" presId="urn:microsoft.com/office/officeart/2005/8/layout/default"/>
    <dgm:cxn modelId="{6349688F-3FB8-4D6A-87EA-5A0C2B8AAA32}" srcId="{16FDD860-7AFF-49BE-BE95-08971E05C40F}" destId="{B145E019-DB5E-465D-9B98-30B11F01D5EF}" srcOrd="3" destOrd="0" parTransId="{0472125C-98BF-4AF4-9B81-C62731A94E23}" sibTransId="{65A2B30C-99C5-459E-8037-D3C28BCD0646}"/>
    <dgm:cxn modelId="{158D8590-56D2-41B0-90AB-B28269A7E518}" srcId="{16FDD860-7AFF-49BE-BE95-08971E05C40F}" destId="{D527EBCC-4409-4E58-932B-2BBF1BB7FC57}" srcOrd="4" destOrd="0" parTransId="{EBE642AC-C83D-4661-8907-DBA5092EAC97}" sibTransId="{2F096383-A67B-4A92-A324-38720967E071}"/>
    <dgm:cxn modelId="{49C4AD97-DC61-4F64-8C71-4C9B3598A1B3}" srcId="{16FDD860-7AFF-49BE-BE95-08971E05C40F}" destId="{2615900C-2770-4767-90DB-EA00C178F3BD}" srcOrd="1" destOrd="0" parTransId="{426A62FD-04D4-426B-B029-BD6B3CBDB3CE}" sibTransId="{DE3436BB-A938-4CC5-A4C1-1A7EE785383C}"/>
    <dgm:cxn modelId="{C5FC5EB8-07B8-3644-BDDC-C3A32A729C39}" type="presOf" srcId="{3301D161-DB43-4F15-9ADC-732ABF5A63C8}" destId="{FC31B616-87F0-B845-AB91-2DCF353D6BCB}" srcOrd="0" destOrd="0" presId="urn:microsoft.com/office/officeart/2005/8/layout/default"/>
    <dgm:cxn modelId="{678B73C8-965E-1A46-8E37-3A040F298DF6}" type="presOf" srcId="{2615900C-2770-4767-90DB-EA00C178F3BD}" destId="{263C59E4-71F1-634A-A796-C97421D4B100}" srcOrd="0" destOrd="0" presId="urn:microsoft.com/office/officeart/2005/8/layout/default"/>
    <dgm:cxn modelId="{30E022F3-B6E3-0443-92B6-D80F2F593DF3}" type="presOf" srcId="{D527EBCC-4409-4E58-932B-2BBF1BB7FC57}" destId="{CC9D2A36-8794-BC41-A8EA-013542078928}" srcOrd="0" destOrd="0" presId="urn:microsoft.com/office/officeart/2005/8/layout/default"/>
    <dgm:cxn modelId="{9FF2F8BA-78BB-0D4A-AA05-4CB12761E731}" type="presParOf" srcId="{EE90FF92-960D-8349-B76A-49808761279C}" destId="{FC31B616-87F0-B845-AB91-2DCF353D6BCB}" srcOrd="0" destOrd="0" presId="urn:microsoft.com/office/officeart/2005/8/layout/default"/>
    <dgm:cxn modelId="{56DF3EB9-0EC1-7548-AC89-2A6B3DAFA07D}" type="presParOf" srcId="{EE90FF92-960D-8349-B76A-49808761279C}" destId="{D5381C1C-A688-924B-A5CA-EB76F30FE33A}" srcOrd="1" destOrd="0" presId="urn:microsoft.com/office/officeart/2005/8/layout/default"/>
    <dgm:cxn modelId="{6C6B884D-EFD6-AC4E-AE99-F94462F57836}" type="presParOf" srcId="{EE90FF92-960D-8349-B76A-49808761279C}" destId="{263C59E4-71F1-634A-A796-C97421D4B100}" srcOrd="2" destOrd="0" presId="urn:microsoft.com/office/officeart/2005/8/layout/default"/>
    <dgm:cxn modelId="{C78B0EED-7460-0C4E-B621-C44434C12202}" type="presParOf" srcId="{EE90FF92-960D-8349-B76A-49808761279C}" destId="{44670273-36BA-0248-933B-E5E604CBC559}" srcOrd="3" destOrd="0" presId="urn:microsoft.com/office/officeart/2005/8/layout/default"/>
    <dgm:cxn modelId="{D1A56061-4CB5-BD4D-B35E-7628116EAA6B}" type="presParOf" srcId="{EE90FF92-960D-8349-B76A-49808761279C}" destId="{43EFDA20-864C-B347-A353-89CC8037EEBE}" srcOrd="4" destOrd="0" presId="urn:microsoft.com/office/officeart/2005/8/layout/default"/>
    <dgm:cxn modelId="{9A17C6C2-91CA-3A47-92DA-3EFD54814DB1}" type="presParOf" srcId="{EE90FF92-960D-8349-B76A-49808761279C}" destId="{F2D58C7B-EF8B-1843-B4FC-855F2D07A07B}" srcOrd="5" destOrd="0" presId="urn:microsoft.com/office/officeart/2005/8/layout/default"/>
    <dgm:cxn modelId="{165C24DF-9276-9940-822E-015D4C7772C9}" type="presParOf" srcId="{EE90FF92-960D-8349-B76A-49808761279C}" destId="{41A959F6-4A70-C941-8C6B-3677F0C3FC8B}" srcOrd="6" destOrd="0" presId="urn:microsoft.com/office/officeart/2005/8/layout/default"/>
    <dgm:cxn modelId="{D2E4EC6F-E406-1A48-BA93-FC68F935A3EF}" type="presParOf" srcId="{EE90FF92-960D-8349-B76A-49808761279C}" destId="{E2F6E689-0D38-1C48-BE4B-4A50B0CFE7A7}" srcOrd="7" destOrd="0" presId="urn:microsoft.com/office/officeart/2005/8/layout/default"/>
    <dgm:cxn modelId="{D1339EDE-D642-9640-AA98-79577115D091}" type="presParOf" srcId="{EE90FF92-960D-8349-B76A-49808761279C}" destId="{CC9D2A36-8794-BC41-A8EA-01354207892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4AED73-B461-984D-8903-8B72B628CAEA}" type="doc">
      <dgm:prSet loTypeId="urn:microsoft.com/office/officeart/2005/8/layout/lProcess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441C9F2B-939A-BA46-BBE6-9443A208C8A3}">
      <dgm:prSet phldrT="[Text]" custT="1"/>
      <dgm:spPr>
        <a:solidFill>
          <a:schemeClr val="tx2">
            <a:lumMod val="25000"/>
            <a:lumOff val="75000"/>
          </a:schemeClr>
        </a:solidFill>
        <a:ln w="12700">
          <a:noFill/>
        </a:ln>
      </dgm:spPr>
      <dgm:t>
        <a:bodyPr/>
        <a:lstStyle/>
        <a:p>
          <a:pPr rtl="0"/>
          <a:r>
            <a:rPr lang="en-GB" sz="16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Oral</a:t>
          </a:r>
        </a:p>
      </dgm:t>
    </dgm:pt>
    <dgm:pt modelId="{4CC34B15-9A18-334B-91B7-20BF96E11DBB}" type="parTrans" cxnId="{484EA6FF-A601-974E-AE83-8B0D4E4A00DE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6BCC980-264D-A747-9C33-800D138E3173}" type="sibTrans" cxnId="{484EA6FF-A601-974E-AE83-8B0D4E4A00DE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F1B95A-D346-A14D-A591-27826EF138E8}">
      <dgm:prSet phldrT="[Text]"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Paracetamol</a:t>
          </a:r>
        </a:p>
      </dgm:t>
    </dgm:pt>
    <dgm:pt modelId="{4758A903-5FC1-C64B-98C0-C11A608AA0E4}" type="parTrans" cxnId="{6BB6A3AD-EF10-C04F-8631-D174DB7AC352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2CC21D3-49C0-D946-8373-0C05C6A483D0}" type="sibTrans" cxnId="{6BB6A3AD-EF10-C04F-8631-D174DB7AC352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44BB1AD-A333-B349-83C2-0F5AFB280F64}">
      <dgm:prSet phldrT="[Text]"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</a:t>
          </a:r>
        </a:p>
      </dgm:t>
    </dgm:pt>
    <dgm:pt modelId="{C758653A-C938-4540-88FC-1B0ECEFC947B}" type="parTrans" cxnId="{CD91F0F9-248B-CB4E-B901-C462567C475B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E461D86-B797-4F4F-8A47-D469E9C42A2F}" type="sibTrans" cxnId="{CD91F0F9-248B-CB4E-B901-C462567C475B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16DD9BB-CA16-F743-A225-F103D027F2BE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rtl="0"/>
          <a:r>
            <a:rPr lang="en-GB" sz="16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Topical</a:t>
          </a:r>
        </a:p>
      </dgm:t>
    </dgm:pt>
    <dgm:pt modelId="{8FF925FA-7309-4749-BF08-21CF1E3A1428}" type="parTrans" cxnId="{5C07A193-F710-E448-8D03-507B7CAC30D8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D1F14BD-CAD2-1344-9BF6-A2A1B5C6FA7A}" type="sibTrans" cxnId="{5C07A193-F710-E448-8D03-507B7CAC30D8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20FFCFC-C4D0-A444-93A2-1760C6D4936E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GB" sz="16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Transdermal</a:t>
          </a:r>
        </a:p>
      </dgm:t>
    </dgm:pt>
    <dgm:pt modelId="{F2EDC391-9C83-ED4E-9FDD-8DD4B2BE75AE}" type="parTrans" cxnId="{BC84DAD7-B045-094B-A91C-F721C9E5007B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CD7CE19-F847-A044-9F8E-E767EBD667C6}" type="sibTrans" cxnId="{BC84DAD7-B045-094B-A91C-F721C9E5007B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DDFC2A6-47F0-5442-B0E8-E7B08825A52D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GB" sz="16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Intra-Articular</a:t>
          </a:r>
        </a:p>
      </dgm:t>
    </dgm:pt>
    <dgm:pt modelId="{1D0C0F26-60A6-0C45-9597-9DC8AD125E2B}" type="parTrans" cxnId="{048863C4-1D84-FB4E-BE46-BA7061A25B82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1A220C-1B15-AE47-A8AB-55E23DBEEEFB}" type="sibTrans" cxnId="{048863C4-1D84-FB4E-BE46-BA7061A25B82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7DEB3D1-691B-1348-B6C8-9DDA8AEA6503}">
      <dgm:prSet phldrT="[Text]"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COX2-i</a:t>
          </a:r>
        </a:p>
      </dgm:t>
    </dgm:pt>
    <dgm:pt modelId="{B4CC7E19-8D54-F647-9488-7B6D953BEA3D}" type="parTrans" cxnId="{CA66E9D3-CA30-E348-A5B0-040734510561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D21D92-99CF-6241-915F-4CA463FF5B40}" type="sibTrans" cxnId="{CA66E9D3-CA30-E348-A5B0-040734510561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AC4FF3F-38AB-B340-9986-6F86C7477719}">
      <dgm:prSet phldrT="[Text]"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Opioids</a:t>
          </a:r>
        </a:p>
      </dgm:t>
    </dgm:pt>
    <dgm:pt modelId="{0D90466F-F1DF-6F4B-BEA2-196ADFABAA43}" type="parTrans" cxnId="{31EA7A4C-2A4E-8C4B-BE0C-1FCCF05D8A45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5426CB3-76C9-1B47-9E19-104684973B53}" type="sibTrans" cxnId="{31EA7A4C-2A4E-8C4B-BE0C-1FCCF05D8A45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45D20AE-11FD-2345-B6CB-24770F81F307}">
      <dgm:prSet phldrT="[Text]"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Duloxetine</a:t>
          </a:r>
        </a:p>
      </dgm:t>
    </dgm:pt>
    <dgm:pt modelId="{672BDB5D-D11A-2C41-B5AB-1FFDB5004880}" type="parTrans" cxnId="{1F17D044-3816-3147-AD23-CB5C2174F723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51DA92-D416-BC41-84F5-E71E080C3ACA}" type="sibTrans" cxnId="{1F17D044-3816-3147-AD23-CB5C2174F723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CB10927-A2C0-C54B-9C38-6C96CEFD0403}">
      <dgm:prSet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</a:t>
          </a:r>
        </a:p>
      </dgm:t>
    </dgm:pt>
    <dgm:pt modelId="{B8A4FE77-6703-9A45-AD5F-8C1ABE00F109}" type="parTrans" cxnId="{A0AE757C-D3C2-FE43-875F-7A8FF83FCB72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A77CE50-601B-9F4A-9F66-5DEE154F00F0}" type="sibTrans" cxnId="{A0AE757C-D3C2-FE43-875F-7A8FF83FCB72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6F4D035-2315-8E4F-B579-823F980E0CBF}">
      <dgm:prSet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Capsaicin</a:t>
          </a:r>
        </a:p>
      </dgm:t>
    </dgm:pt>
    <dgm:pt modelId="{AB25A11E-11A3-C94A-AD39-F12F060DAE8E}" type="parTrans" cxnId="{1BAF3E83-1575-7848-ABF2-B523862B7870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50794F6-E812-6D45-BECF-E972CDC2658C}" type="sibTrans" cxnId="{1BAF3E83-1575-7848-ABF2-B523862B7870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767F544-8532-2343-891B-38AD68A488E9}">
      <dgm:prSet custT="1"/>
      <dgm:spPr/>
      <dgm:t>
        <a:bodyPr/>
        <a:lstStyle/>
        <a:p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</a:t>
          </a:r>
        </a:p>
      </dgm:t>
    </dgm:pt>
    <dgm:pt modelId="{8BDFD100-0320-EE48-A11F-9320506D75A6}" type="parTrans" cxnId="{DA2A9EA0-DC7C-0F47-88BB-5A3A84568488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3FCFE56-05CF-6D45-B025-15D22934B866}" type="sibTrans" cxnId="{DA2A9EA0-DC7C-0F47-88BB-5A3A84568488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9DAFBB2-E1DF-934D-A349-F2BCCD51C0CA}">
      <dgm:prSet custT="1"/>
      <dgm:spPr/>
      <dgm:t>
        <a:bodyPr/>
        <a:lstStyle/>
        <a:p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Opioids</a:t>
          </a:r>
        </a:p>
      </dgm:t>
    </dgm:pt>
    <dgm:pt modelId="{B56124F7-08F8-8648-BC1C-EFCE7A7E0D55}" type="parTrans" cxnId="{11339189-6B20-6C40-A7F6-C7EC53DB0343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121A737-10A3-FC46-9FB8-0E9D0FDACE5F}" type="sibTrans" cxnId="{11339189-6B20-6C40-A7F6-C7EC53DB0343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294E77D-7F94-364D-838B-982F9DB2A1F7}">
      <dgm:prSet custT="1"/>
      <dgm:spPr/>
      <dgm:t>
        <a:bodyPr/>
        <a:lstStyle/>
        <a:p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Corticosteroids </a:t>
          </a:r>
        </a:p>
        <a:p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(IACS)</a:t>
          </a:r>
        </a:p>
      </dgm:t>
    </dgm:pt>
    <dgm:pt modelId="{057E176D-7C90-A341-88FF-01AACDEFC2E1}" type="parTrans" cxnId="{AFC73536-F76D-964E-8F35-E7F8A3E0A676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A398505-7C6E-584B-96FE-3FB4337C402A}" type="sibTrans" cxnId="{AFC73536-F76D-964E-8F35-E7F8A3E0A676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BDD4B9F-618C-6547-AD70-4FDF83B63541}">
      <dgm:prSet custT="1"/>
      <dgm:spPr/>
      <dgm:t>
        <a:bodyPr/>
        <a:lstStyle/>
        <a:p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Hyaluronic Acid (IAHA)</a:t>
          </a:r>
        </a:p>
      </dgm:t>
    </dgm:pt>
    <dgm:pt modelId="{1A3A34D3-DB34-E747-AA9E-442EABFF8B65}" type="parTrans" cxnId="{4F003CE6-7808-1048-BA79-82C05A93E937}">
      <dgm:prSet custT="1"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0A5EF3-463A-D14F-90E7-0FF9AF5A2270}" type="sibTrans" cxnId="{4F003CE6-7808-1048-BA79-82C05A93E937}">
      <dgm:prSet/>
      <dgm:spPr/>
      <dgm:t>
        <a:bodyPr/>
        <a:lstStyle/>
        <a:p>
          <a:endParaRPr lang="en-GB" sz="1200" b="1" i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E3CBBCC-7653-384B-B3C0-0480F6A2E2CE}">
      <dgm:prSet phldrT="[Text]" custT="1"/>
      <dgm:spPr/>
      <dgm:t>
        <a:bodyPr/>
        <a:lstStyle/>
        <a:p>
          <a:pPr rtl="0"/>
          <a:r>
            <a:rPr lang="en-GB" sz="1200" b="1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NSAIDs/gastroprotection</a:t>
          </a:r>
        </a:p>
      </dgm:t>
    </dgm:pt>
    <dgm:pt modelId="{205D5BC6-3E67-E54F-91A9-90F1AD75222F}" type="parTrans" cxnId="{A4AA745F-DFB5-6A42-928C-45AF68F3D185}">
      <dgm:prSet/>
      <dgm:spPr/>
      <dgm:t>
        <a:bodyPr/>
        <a:lstStyle/>
        <a:p>
          <a:endParaRPr lang="en-GB"/>
        </a:p>
      </dgm:t>
    </dgm:pt>
    <dgm:pt modelId="{58EDDB50-38F7-584E-B5E8-3B1C648D54BD}" type="sibTrans" cxnId="{A4AA745F-DFB5-6A42-928C-45AF68F3D185}">
      <dgm:prSet/>
      <dgm:spPr/>
      <dgm:t>
        <a:bodyPr/>
        <a:lstStyle/>
        <a:p>
          <a:endParaRPr lang="en-GB"/>
        </a:p>
      </dgm:t>
    </dgm:pt>
    <dgm:pt modelId="{0BEA8484-FE49-984E-B8C5-607E9F166BCD}" type="pres">
      <dgm:prSet presAssocID="{654AED73-B461-984D-8903-8B72B628CAEA}" presName="theList" presStyleCnt="0">
        <dgm:presLayoutVars>
          <dgm:dir/>
          <dgm:animLvl val="lvl"/>
          <dgm:resizeHandles val="exact"/>
        </dgm:presLayoutVars>
      </dgm:prSet>
      <dgm:spPr/>
    </dgm:pt>
    <dgm:pt modelId="{7EBAFF80-BA72-6D42-BA55-3FEBE5A4A236}" type="pres">
      <dgm:prSet presAssocID="{441C9F2B-939A-BA46-BBE6-9443A208C8A3}" presName="compNode" presStyleCnt="0"/>
      <dgm:spPr/>
    </dgm:pt>
    <dgm:pt modelId="{C4176CBB-F54B-894D-A1A0-C318545E29E1}" type="pres">
      <dgm:prSet presAssocID="{441C9F2B-939A-BA46-BBE6-9443A208C8A3}" presName="aNode" presStyleLbl="bgShp" presStyleIdx="0" presStyleCnt="4"/>
      <dgm:spPr/>
    </dgm:pt>
    <dgm:pt modelId="{7345CB52-F64E-3A4F-BF1D-5BFDA2600083}" type="pres">
      <dgm:prSet presAssocID="{441C9F2B-939A-BA46-BBE6-9443A208C8A3}" presName="textNode" presStyleLbl="bgShp" presStyleIdx="0" presStyleCnt="4"/>
      <dgm:spPr/>
    </dgm:pt>
    <dgm:pt modelId="{F8FCC78B-8BE1-D34C-AEC9-B21BB3720FD2}" type="pres">
      <dgm:prSet presAssocID="{441C9F2B-939A-BA46-BBE6-9443A208C8A3}" presName="compChildNode" presStyleCnt="0"/>
      <dgm:spPr/>
    </dgm:pt>
    <dgm:pt modelId="{FD74651F-55B7-8840-A7FB-930CFFBC426D}" type="pres">
      <dgm:prSet presAssocID="{441C9F2B-939A-BA46-BBE6-9443A208C8A3}" presName="theInnerList" presStyleCnt="0"/>
      <dgm:spPr/>
    </dgm:pt>
    <dgm:pt modelId="{9BEF895D-4C72-3C40-9182-D539D44AB881}" type="pres">
      <dgm:prSet presAssocID="{DDF1B95A-D346-A14D-A591-27826EF138E8}" presName="childNode" presStyleLbl="node1" presStyleIdx="0" presStyleCnt="12">
        <dgm:presLayoutVars>
          <dgm:bulletEnabled val="1"/>
        </dgm:presLayoutVars>
      </dgm:prSet>
      <dgm:spPr/>
    </dgm:pt>
    <dgm:pt modelId="{ACFAEE76-6EDD-D543-8780-A8955C7D8299}" type="pres">
      <dgm:prSet presAssocID="{DDF1B95A-D346-A14D-A591-27826EF138E8}" presName="aSpace2" presStyleCnt="0"/>
      <dgm:spPr/>
    </dgm:pt>
    <dgm:pt modelId="{3AEB8528-78CF-8F45-A1E5-65B7E1499CD9}" type="pres">
      <dgm:prSet presAssocID="{D44BB1AD-A333-B349-83C2-0F5AFB280F64}" presName="childNode" presStyleLbl="node1" presStyleIdx="1" presStyleCnt="12">
        <dgm:presLayoutVars>
          <dgm:bulletEnabled val="1"/>
        </dgm:presLayoutVars>
      </dgm:prSet>
      <dgm:spPr/>
    </dgm:pt>
    <dgm:pt modelId="{D520135C-F08C-C641-B8D8-625ED4F00BA6}" type="pres">
      <dgm:prSet presAssocID="{D44BB1AD-A333-B349-83C2-0F5AFB280F64}" presName="aSpace2" presStyleCnt="0"/>
      <dgm:spPr/>
    </dgm:pt>
    <dgm:pt modelId="{4992FF12-66A8-9047-A350-DE2297912342}" type="pres">
      <dgm:prSet presAssocID="{1E3CBBCC-7653-384B-B3C0-0480F6A2E2CE}" presName="childNode" presStyleLbl="node1" presStyleIdx="2" presStyleCnt="12">
        <dgm:presLayoutVars>
          <dgm:bulletEnabled val="1"/>
        </dgm:presLayoutVars>
      </dgm:prSet>
      <dgm:spPr/>
    </dgm:pt>
    <dgm:pt modelId="{1190029E-6D0F-5441-9ABA-7AB33E88C7C2}" type="pres">
      <dgm:prSet presAssocID="{1E3CBBCC-7653-384B-B3C0-0480F6A2E2CE}" presName="aSpace2" presStyleCnt="0"/>
      <dgm:spPr/>
    </dgm:pt>
    <dgm:pt modelId="{030DB3E1-9E46-D540-87ED-3C1E85913854}" type="pres">
      <dgm:prSet presAssocID="{17DEB3D1-691B-1348-B6C8-9DDA8AEA6503}" presName="childNode" presStyleLbl="node1" presStyleIdx="3" presStyleCnt="12">
        <dgm:presLayoutVars>
          <dgm:bulletEnabled val="1"/>
        </dgm:presLayoutVars>
      </dgm:prSet>
      <dgm:spPr/>
    </dgm:pt>
    <dgm:pt modelId="{AB595A7A-AB81-A041-BDCE-8F8420B7CB74}" type="pres">
      <dgm:prSet presAssocID="{17DEB3D1-691B-1348-B6C8-9DDA8AEA6503}" presName="aSpace2" presStyleCnt="0"/>
      <dgm:spPr/>
    </dgm:pt>
    <dgm:pt modelId="{979FC677-81CC-2D40-822A-A8A98B7C801B}" type="pres">
      <dgm:prSet presAssocID="{7AC4FF3F-38AB-B340-9986-6F86C7477719}" presName="childNode" presStyleLbl="node1" presStyleIdx="4" presStyleCnt="12">
        <dgm:presLayoutVars>
          <dgm:bulletEnabled val="1"/>
        </dgm:presLayoutVars>
      </dgm:prSet>
      <dgm:spPr/>
    </dgm:pt>
    <dgm:pt modelId="{FC748936-0EF5-2E43-90AD-EA742490BD0C}" type="pres">
      <dgm:prSet presAssocID="{7AC4FF3F-38AB-B340-9986-6F86C7477719}" presName="aSpace2" presStyleCnt="0"/>
      <dgm:spPr/>
    </dgm:pt>
    <dgm:pt modelId="{F8E6C401-805C-4840-A1D2-82B13DCC3C7E}" type="pres">
      <dgm:prSet presAssocID="{D45D20AE-11FD-2345-B6CB-24770F81F307}" presName="childNode" presStyleLbl="node1" presStyleIdx="5" presStyleCnt="12">
        <dgm:presLayoutVars>
          <dgm:bulletEnabled val="1"/>
        </dgm:presLayoutVars>
      </dgm:prSet>
      <dgm:spPr/>
    </dgm:pt>
    <dgm:pt modelId="{18F31014-C601-C04C-A96A-1FDAAADE9C61}" type="pres">
      <dgm:prSet presAssocID="{441C9F2B-939A-BA46-BBE6-9443A208C8A3}" presName="aSpace" presStyleCnt="0"/>
      <dgm:spPr/>
    </dgm:pt>
    <dgm:pt modelId="{337908C6-05A5-8549-AE10-3F957F952A13}" type="pres">
      <dgm:prSet presAssocID="{416DD9BB-CA16-F743-A225-F103D027F2BE}" presName="compNode" presStyleCnt="0"/>
      <dgm:spPr/>
    </dgm:pt>
    <dgm:pt modelId="{BE2D8572-083A-2146-A989-AECEA2E15CB4}" type="pres">
      <dgm:prSet presAssocID="{416DD9BB-CA16-F743-A225-F103D027F2BE}" presName="aNode" presStyleLbl="bgShp" presStyleIdx="1" presStyleCnt="4"/>
      <dgm:spPr/>
    </dgm:pt>
    <dgm:pt modelId="{FB81954C-FA14-FA41-A1D1-BE355C60BA7B}" type="pres">
      <dgm:prSet presAssocID="{416DD9BB-CA16-F743-A225-F103D027F2BE}" presName="textNode" presStyleLbl="bgShp" presStyleIdx="1" presStyleCnt="4"/>
      <dgm:spPr/>
    </dgm:pt>
    <dgm:pt modelId="{D53B7A5C-A6EC-7649-920C-27B99EE9A102}" type="pres">
      <dgm:prSet presAssocID="{416DD9BB-CA16-F743-A225-F103D027F2BE}" presName="compChildNode" presStyleCnt="0"/>
      <dgm:spPr/>
    </dgm:pt>
    <dgm:pt modelId="{8963C0BA-BF10-EF4F-A450-5BF26DAC4DCC}" type="pres">
      <dgm:prSet presAssocID="{416DD9BB-CA16-F743-A225-F103D027F2BE}" presName="theInnerList" presStyleCnt="0"/>
      <dgm:spPr/>
    </dgm:pt>
    <dgm:pt modelId="{AAF279BB-DE55-6B42-8F9C-701519180DFB}" type="pres">
      <dgm:prSet presAssocID="{4CB10927-A2C0-C54B-9C38-6C96CEFD0403}" presName="childNode" presStyleLbl="node1" presStyleIdx="6" presStyleCnt="12">
        <dgm:presLayoutVars>
          <dgm:bulletEnabled val="1"/>
        </dgm:presLayoutVars>
      </dgm:prSet>
      <dgm:spPr/>
    </dgm:pt>
    <dgm:pt modelId="{F9C7818F-381B-5141-A012-9636A5704F0D}" type="pres">
      <dgm:prSet presAssocID="{4CB10927-A2C0-C54B-9C38-6C96CEFD0403}" presName="aSpace2" presStyleCnt="0"/>
      <dgm:spPr/>
    </dgm:pt>
    <dgm:pt modelId="{ABAE179A-91E0-7D4D-83EE-12A940AAC553}" type="pres">
      <dgm:prSet presAssocID="{26F4D035-2315-8E4F-B579-823F980E0CBF}" presName="childNode" presStyleLbl="node1" presStyleIdx="7" presStyleCnt="12">
        <dgm:presLayoutVars>
          <dgm:bulletEnabled val="1"/>
        </dgm:presLayoutVars>
      </dgm:prSet>
      <dgm:spPr/>
    </dgm:pt>
    <dgm:pt modelId="{7F3B54A8-EB38-0B4A-B669-5664C9CB57C4}" type="pres">
      <dgm:prSet presAssocID="{416DD9BB-CA16-F743-A225-F103D027F2BE}" presName="aSpace" presStyleCnt="0"/>
      <dgm:spPr/>
    </dgm:pt>
    <dgm:pt modelId="{72C0D1AE-FD9B-AF49-95CA-67A8F1D2A5F2}" type="pres">
      <dgm:prSet presAssocID="{220FFCFC-C4D0-A444-93A2-1760C6D4936E}" presName="compNode" presStyleCnt="0"/>
      <dgm:spPr/>
    </dgm:pt>
    <dgm:pt modelId="{CF86FE6B-8629-F545-BF81-CD56C67B78E0}" type="pres">
      <dgm:prSet presAssocID="{220FFCFC-C4D0-A444-93A2-1760C6D4936E}" presName="aNode" presStyleLbl="bgShp" presStyleIdx="2" presStyleCnt="4"/>
      <dgm:spPr/>
    </dgm:pt>
    <dgm:pt modelId="{86FB3778-9937-CF49-AD95-6050BAD3755D}" type="pres">
      <dgm:prSet presAssocID="{220FFCFC-C4D0-A444-93A2-1760C6D4936E}" presName="textNode" presStyleLbl="bgShp" presStyleIdx="2" presStyleCnt="4"/>
      <dgm:spPr/>
    </dgm:pt>
    <dgm:pt modelId="{6DC88D32-C844-6F49-8703-3EBE259BC24D}" type="pres">
      <dgm:prSet presAssocID="{220FFCFC-C4D0-A444-93A2-1760C6D4936E}" presName="compChildNode" presStyleCnt="0"/>
      <dgm:spPr/>
    </dgm:pt>
    <dgm:pt modelId="{B4150AD3-D8BD-4641-9E09-3D435B9062CA}" type="pres">
      <dgm:prSet presAssocID="{220FFCFC-C4D0-A444-93A2-1760C6D4936E}" presName="theInnerList" presStyleCnt="0"/>
      <dgm:spPr/>
    </dgm:pt>
    <dgm:pt modelId="{E8E5A733-B7A2-5D48-B7E5-BF3D5C320448}" type="pres">
      <dgm:prSet presAssocID="{3767F544-8532-2343-891B-38AD68A488E9}" presName="childNode" presStyleLbl="node1" presStyleIdx="8" presStyleCnt="12">
        <dgm:presLayoutVars>
          <dgm:bulletEnabled val="1"/>
        </dgm:presLayoutVars>
      </dgm:prSet>
      <dgm:spPr/>
    </dgm:pt>
    <dgm:pt modelId="{65824A7A-02EF-8A4C-AF2D-61968F89419C}" type="pres">
      <dgm:prSet presAssocID="{3767F544-8532-2343-891B-38AD68A488E9}" presName="aSpace2" presStyleCnt="0"/>
      <dgm:spPr/>
    </dgm:pt>
    <dgm:pt modelId="{CDD69B52-2617-CC47-B0B1-D7F266C5F92C}" type="pres">
      <dgm:prSet presAssocID="{59DAFBB2-E1DF-934D-A349-F2BCCD51C0CA}" presName="childNode" presStyleLbl="node1" presStyleIdx="9" presStyleCnt="12">
        <dgm:presLayoutVars>
          <dgm:bulletEnabled val="1"/>
        </dgm:presLayoutVars>
      </dgm:prSet>
      <dgm:spPr/>
    </dgm:pt>
    <dgm:pt modelId="{33A5C3DE-7E81-A247-ACA0-DA8FC8CB38FB}" type="pres">
      <dgm:prSet presAssocID="{220FFCFC-C4D0-A444-93A2-1760C6D4936E}" presName="aSpace" presStyleCnt="0"/>
      <dgm:spPr/>
    </dgm:pt>
    <dgm:pt modelId="{547574A7-6AAA-E044-9227-24F5EC11AB7C}" type="pres">
      <dgm:prSet presAssocID="{4DDFC2A6-47F0-5442-B0E8-E7B08825A52D}" presName="compNode" presStyleCnt="0"/>
      <dgm:spPr/>
    </dgm:pt>
    <dgm:pt modelId="{AFE0A0B0-99F3-4144-AEF1-872D6010BC95}" type="pres">
      <dgm:prSet presAssocID="{4DDFC2A6-47F0-5442-B0E8-E7B08825A52D}" presName="aNode" presStyleLbl="bgShp" presStyleIdx="3" presStyleCnt="4"/>
      <dgm:spPr/>
    </dgm:pt>
    <dgm:pt modelId="{AE8450B2-73F0-4F4E-9E0E-3340C73F3F80}" type="pres">
      <dgm:prSet presAssocID="{4DDFC2A6-47F0-5442-B0E8-E7B08825A52D}" presName="textNode" presStyleLbl="bgShp" presStyleIdx="3" presStyleCnt="4"/>
      <dgm:spPr/>
    </dgm:pt>
    <dgm:pt modelId="{BFDAB616-EFCA-6348-BED4-8EDE1FBEA0D0}" type="pres">
      <dgm:prSet presAssocID="{4DDFC2A6-47F0-5442-B0E8-E7B08825A52D}" presName="compChildNode" presStyleCnt="0"/>
      <dgm:spPr/>
    </dgm:pt>
    <dgm:pt modelId="{5D0D3497-7049-164E-92B5-68D60DE8A65F}" type="pres">
      <dgm:prSet presAssocID="{4DDFC2A6-47F0-5442-B0E8-E7B08825A52D}" presName="theInnerList" presStyleCnt="0"/>
      <dgm:spPr/>
    </dgm:pt>
    <dgm:pt modelId="{043BB7A7-C73D-4F49-9E1B-59295811DA5A}" type="pres">
      <dgm:prSet presAssocID="{9294E77D-7F94-364D-838B-982F9DB2A1F7}" presName="childNode" presStyleLbl="node1" presStyleIdx="10" presStyleCnt="12">
        <dgm:presLayoutVars>
          <dgm:bulletEnabled val="1"/>
        </dgm:presLayoutVars>
      </dgm:prSet>
      <dgm:spPr/>
    </dgm:pt>
    <dgm:pt modelId="{260D71B0-497B-174F-A23E-2F8B58477927}" type="pres">
      <dgm:prSet presAssocID="{9294E77D-7F94-364D-838B-982F9DB2A1F7}" presName="aSpace2" presStyleCnt="0"/>
      <dgm:spPr/>
    </dgm:pt>
    <dgm:pt modelId="{781047FD-7EA1-024D-AC6E-9E2738CCE5F3}" type="pres">
      <dgm:prSet presAssocID="{9BDD4B9F-618C-6547-AD70-4FDF83B63541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74EE6400-9D14-CD40-992C-EB934A2E4D26}" type="presOf" srcId="{D44BB1AD-A333-B349-83C2-0F5AFB280F64}" destId="{3AEB8528-78CF-8F45-A1E5-65B7E1499CD9}" srcOrd="0" destOrd="0" presId="urn:microsoft.com/office/officeart/2005/8/layout/lProcess2"/>
    <dgm:cxn modelId="{0C4C1310-0CA0-3742-BB2B-C40139655C26}" type="presOf" srcId="{9BDD4B9F-618C-6547-AD70-4FDF83B63541}" destId="{781047FD-7EA1-024D-AC6E-9E2738CCE5F3}" srcOrd="0" destOrd="0" presId="urn:microsoft.com/office/officeart/2005/8/layout/lProcess2"/>
    <dgm:cxn modelId="{22D30E22-D63A-9A4A-8F03-F7C64854ABFC}" type="presOf" srcId="{7AC4FF3F-38AB-B340-9986-6F86C7477719}" destId="{979FC677-81CC-2D40-822A-A8A98B7C801B}" srcOrd="0" destOrd="0" presId="urn:microsoft.com/office/officeart/2005/8/layout/lProcess2"/>
    <dgm:cxn modelId="{26478322-0E32-DD45-B44B-B017B8DC62FD}" type="presOf" srcId="{441C9F2B-939A-BA46-BBE6-9443A208C8A3}" destId="{7345CB52-F64E-3A4F-BF1D-5BFDA2600083}" srcOrd="1" destOrd="0" presId="urn:microsoft.com/office/officeart/2005/8/layout/lProcess2"/>
    <dgm:cxn modelId="{B15AE026-5F65-694B-99D4-699FE5A71C81}" type="presOf" srcId="{4CB10927-A2C0-C54B-9C38-6C96CEFD0403}" destId="{AAF279BB-DE55-6B42-8F9C-701519180DFB}" srcOrd="0" destOrd="0" presId="urn:microsoft.com/office/officeart/2005/8/layout/lProcess2"/>
    <dgm:cxn modelId="{AFC73536-F76D-964E-8F35-E7F8A3E0A676}" srcId="{4DDFC2A6-47F0-5442-B0E8-E7B08825A52D}" destId="{9294E77D-7F94-364D-838B-982F9DB2A1F7}" srcOrd="0" destOrd="0" parTransId="{057E176D-7C90-A341-88FF-01AACDEFC2E1}" sibTransId="{FA398505-7C6E-584B-96FE-3FB4337C402A}"/>
    <dgm:cxn modelId="{2F4B7B3A-B635-0349-B111-B6334F353CD4}" type="presOf" srcId="{9294E77D-7F94-364D-838B-982F9DB2A1F7}" destId="{043BB7A7-C73D-4F49-9E1B-59295811DA5A}" srcOrd="0" destOrd="0" presId="urn:microsoft.com/office/officeart/2005/8/layout/lProcess2"/>
    <dgm:cxn modelId="{2B84A83D-37A4-7C4A-B184-461BFF3745BF}" type="presOf" srcId="{D45D20AE-11FD-2345-B6CB-24770F81F307}" destId="{F8E6C401-805C-4840-A1D2-82B13DCC3C7E}" srcOrd="0" destOrd="0" presId="urn:microsoft.com/office/officeart/2005/8/layout/lProcess2"/>
    <dgm:cxn modelId="{8576F83D-C588-DA49-8D0F-818A78290892}" type="presOf" srcId="{26F4D035-2315-8E4F-B579-823F980E0CBF}" destId="{ABAE179A-91E0-7D4D-83EE-12A940AAC553}" srcOrd="0" destOrd="0" presId="urn:microsoft.com/office/officeart/2005/8/layout/lProcess2"/>
    <dgm:cxn modelId="{1F17D044-3816-3147-AD23-CB5C2174F723}" srcId="{441C9F2B-939A-BA46-BBE6-9443A208C8A3}" destId="{D45D20AE-11FD-2345-B6CB-24770F81F307}" srcOrd="5" destOrd="0" parTransId="{672BDB5D-D11A-2C41-B5AB-1FFDB5004880}" sibTransId="{DD51DA92-D416-BC41-84F5-E71E080C3ACA}"/>
    <dgm:cxn modelId="{31EA7A4C-2A4E-8C4B-BE0C-1FCCF05D8A45}" srcId="{441C9F2B-939A-BA46-BBE6-9443A208C8A3}" destId="{7AC4FF3F-38AB-B340-9986-6F86C7477719}" srcOrd="4" destOrd="0" parTransId="{0D90466F-F1DF-6F4B-BEA2-196ADFABAA43}" sibTransId="{95426CB3-76C9-1B47-9E19-104684973B53}"/>
    <dgm:cxn modelId="{A4AA745F-DFB5-6A42-928C-45AF68F3D185}" srcId="{441C9F2B-939A-BA46-BBE6-9443A208C8A3}" destId="{1E3CBBCC-7653-384B-B3C0-0480F6A2E2CE}" srcOrd="2" destOrd="0" parTransId="{205D5BC6-3E67-E54F-91A9-90F1AD75222F}" sibTransId="{58EDDB50-38F7-584E-B5E8-3B1C648D54BD}"/>
    <dgm:cxn modelId="{373EDC6A-6110-5449-93AF-7EF5C672ED18}" type="presOf" srcId="{17DEB3D1-691B-1348-B6C8-9DDA8AEA6503}" destId="{030DB3E1-9E46-D540-87ED-3C1E85913854}" srcOrd="0" destOrd="0" presId="urn:microsoft.com/office/officeart/2005/8/layout/lProcess2"/>
    <dgm:cxn modelId="{18FB2579-A9DA-E245-88CE-A01497FDD33B}" type="presOf" srcId="{416DD9BB-CA16-F743-A225-F103D027F2BE}" destId="{BE2D8572-083A-2146-A989-AECEA2E15CB4}" srcOrd="0" destOrd="0" presId="urn:microsoft.com/office/officeart/2005/8/layout/lProcess2"/>
    <dgm:cxn modelId="{A0AE757C-D3C2-FE43-875F-7A8FF83FCB72}" srcId="{416DD9BB-CA16-F743-A225-F103D027F2BE}" destId="{4CB10927-A2C0-C54B-9C38-6C96CEFD0403}" srcOrd="0" destOrd="0" parTransId="{B8A4FE77-6703-9A45-AD5F-8C1ABE00F109}" sibTransId="{BA77CE50-601B-9F4A-9F66-5DEE154F00F0}"/>
    <dgm:cxn modelId="{694D4182-B757-664F-BE1C-48642A276E58}" type="presOf" srcId="{59DAFBB2-E1DF-934D-A349-F2BCCD51C0CA}" destId="{CDD69B52-2617-CC47-B0B1-D7F266C5F92C}" srcOrd="0" destOrd="0" presId="urn:microsoft.com/office/officeart/2005/8/layout/lProcess2"/>
    <dgm:cxn modelId="{1BAF3E83-1575-7848-ABF2-B523862B7870}" srcId="{416DD9BB-CA16-F743-A225-F103D027F2BE}" destId="{26F4D035-2315-8E4F-B579-823F980E0CBF}" srcOrd="1" destOrd="0" parTransId="{AB25A11E-11A3-C94A-AD39-F12F060DAE8E}" sibTransId="{E50794F6-E812-6D45-BECF-E972CDC2658C}"/>
    <dgm:cxn modelId="{DFAE1C84-0B8D-484B-B5D6-689A4ACEC899}" type="presOf" srcId="{416DD9BB-CA16-F743-A225-F103D027F2BE}" destId="{FB81954C-FA14-FA41-A1D1-BE355C60BA7B}" srcOrd="1" destOrd="0" presId="urn:microsoft.com/office/officeart/2005/8/layout/lProcess2"/>
    <dgm:cxn modelId="{16737F88-FD1F-DC41-829C-B08A033859BA}" type="presOf" srcId="{1E3CBBCC-7653-384B-B3C0-0480F6A2E2CE}" destId="{4992FF12-66A8-9047-A350-DE2297912342}" srcOrd="0" destOrd="0" presId="urn:microsoft.com/office/officeart/2005/8/layout/lProcess2"/>
    <dgm:cxn modelId="{11339189-6B20-6C40-A7F6-C7EC53DB0343}" srcId="{220FFCFC-C4D0-A444-93A2-1760C6D4936E}" destId="{59DAFBB2-E1DF-934D-A349-F2BCCD51C0CA}" srcOrd="1" destOrd="0" parTransId="{B56124F7-08F8-8648-BC1C-EFCE7A7E0D55}" sibTransId="{0121A737-10A3-FC46-9FB8-0E9D0FDACE5F}"/>
    <dgm:cxn modelId="{B03ECC92-3A60-8E47-923E-AC9B39AD5EBB}" type="presOf" srcId="{3767F544-8532-2343-891B-38AD68A488E9}" destId="{E8E5A733-B7A2-5D48-B7E5-BF3D5C320448}" srcOrd="0" destOrd="0" presId="urn:microsoft.com/office/officeart/2005/8/layout/lProcess2"/>
    <dgm:cxn modelId="{5C07A193-F710-E448-8D03-507B7CAC30D8}" srcId="{654AED73-B461-984D-8903-8B72B628CAEA}" destId="{416DD9BB-CA16-F743-A225-F103D027F2BE}" srcOrd="1" destOrd="0" parTransId="{8FF925FA-7309-4749-BF08-21CF1E3A1428}" sibTransId="{ED1F14BD-CAD2-1344-9BF6-A2A1B5C6FA7A}"/>
    <dgm:cxn modelId="{DA2A9EA0-DC7C-0F47-88BB-5A3A84568488}" srcId="{220FFCFC-C4D0-A444-93A2-1760C6D4936E}" destId="{3767F544-8532-2343-891B-38AD68A488E9}" srcOrd="0" destOrd="0" parTransId="{8BDFD100-0320-EE48-A11F-9320506D75A6}" sibTransId="{03FCFE56-05CF-6D45-B025-15D22934B866}"/>
    <dgm:cxn modelId="{6BB6A3AD-EF10-C04F-8631-D174DB7AC352}" srcId="{441C9F2B-939A-BA46-BBE6-9443A208C8A3}" destId="{DDF1B95A-D346-A14D-A591-27826EF138E8}" srcOrd="0" destOrd="0" parTransId="{4758A903-5FC1-C64B-98C0-C11A608AA0E4}" sibTransId="{02CC21D3-49C0-D946-8373-0C05C6A483D0}"/>
    <dgm:cxn modelId="{7E1CD4B6-7BD4-2046-8B53-E6E848E2C4A1}" type="presOf" srcId="{4DDFC2A6-47F0-5442-B0E8-E7B08825A52D}" destId="{AFE0A0B0-99F3-4144-AEF1-872D6010BC95}" srcOrd="0" destOrd="0" presId="urn:microsoft.com/office/officeart/2005/8/layout/lProcess2"/>
    <dgm:cxn modelId="{048863C4-1D84-FB4E-BE46-BA7061A25B82}" srcId="{654AED73-B461-984D-8903-8B72B628CAEA}" destId="{4DDFC2A6-47F0-5442-B0E8-E7B08825A52D}" srcOrd="3" destOrd="0" parTransId="{1D0C0F26-60A6-0C45-9597-9DC8AD125E2B}" sibTransId="{FE1A220C-1B15-AE47-A8AB-55E23DBEEEFB}"/>
    <dgm:cxn modelId="{009457CE-8318-1547-9AC5-D422C98EF991}" type="presOf" srcId="{220FFCFC-C4D0-A444-93A2-1760C6D4936E}" destId="{86FB3778-9937-CF49-AD95-6050BAD3755D}" srcOrd="1" destOrd="0" presId="urn:microsoft.com/office/officeart/2005/8/layout/lProcess2"/>
    <dgm:cxn modelId="{CA66E9D3-CA30-E348-A5B0-040734510561}" srcId="{441C9F2B-939A-BA46-BBE6-9443A208C8A3}" destId="{17DEB3D1-691B-1348-B6C8-9DDA8AEA6503}" srcOrd="3" destOrd="0" parTransId="{B4CC7E19-8D54-F647-9488-7B6D953BEA3D}" sibTransId="{71D21D92-99CF-6241-915F-4CA463FF5B40}"/>
    <dgm:cxn modelId="{BC84DAD7-B045-094B-A91C-F721C9E5007B}" srcId="{654AED73-B461-984D-8903-8B72B628CAEA}" destId="{220FFCFC-C4D0-A444-93A2-1760C6D4936E}" srcOrd="2" destOrd="0" parTransId="{F2EDC391-9C83-ED4E-9FDD-8DD4B2BE75AE}" sibTransId="{ACD7CE19-F847-A044-9F8E-E767EBD667C6}"/>
    <dgm:cxn modelId="{7D014CDF-C4FF-1E40-85ED-58428F6BB15E}" type="presOf" srcId="{220FFCFC-C4D0-A444-93A2-1760C6D4936E}" destId="{CF86FE6B-8629-F545-BF81-CD56C67B78E0}" srcOrd="0" destOrd="0" presId="urn:microsoft.com/office/officeart/2005/8/layout/lProcess2"/>
    <dgm:cxn modelId="{4F003CE6-7808-1048-BA79-82C05A93E937}" srcId="{4DDFC2A6-47F0-5442-B0E8-E7B08825A52D}" destId="{9BDD4B9F-618C-6547-AD70-4FDF83B63541}" srcOrd="1" destOrd="0" parTransId="{1A3A34D3-DB34-E747-AA9E-442EABFF8B65}" sibTransId="{160A5EF3-463A-D14F-90E7-0FF9AF5A2270}"/>
    <dgm:cxn modelId="{DF16CAE7-9A3D-654D-BA37-CF10C73E7100}" type="presOf" srcId="{654AED73-B461-984D-8903-8B72B628CAEA}" destId="{0BEA8484-FE49-984E-B8C5-607E9F166BCD}" srcOrd="0" destOrd="0" presId="urn:microsoft.com/office/officeart/2005/8/layout/lProcess2"/>
    <dgm:cxn modelId="{2FC1DAEA-DD7F-0E49-87A1-F406C47BE1F0}" type="presOf" srcId="{441C9F2B-939A-BA46-BBE6-9443A208C8A3}" destId="{C4176CBB-F54B-894D-A1A0-C318545E29E1}" srcOrd="0" destOrd="0" presId="urn:microsoft.com/office/officeart/2005/8/layout/lProcess2"/>
    <dgm:cxn modelId="{CAA843EB-85A9-A24A-B126-CC0390A45458}" type="presOf" srcId="{DDF1B95A-D346-A14D-A591-27826EF138E8}" destId="{9BEF895D-4C72-3C40-9182-D539D44AB881}" srcOrd="0" destOrd="0" presId="urn:microsoft.com/office/officeart/2005/8/layout/lProcess2"/>
    <dgm:cxn modelId="{539828F5-0F27-174D-BA0F-E96CF988E48D}" type="presOf" srcId="{4DDFC2A6-47F0-5442-B0E8-E7B08825A52D}" destId="{AE8450B2-73F0-4F4E-9E0E-3340C73F3F80}" srcOrd="1" destOrd="0" presId="urn:microsoft.com/office/officeart/2005/8/layout/lProcess2"/>
    <dgm:cxn modelId="{CD91F0F9-248B-CB4E-B901-C462567C475B}" srcId="{441C9F2B-939A-BA46-BBE6-9443A208C8A3}" destId="{D44BB1AD-A333-B349-83C2-0F5AFB280F64}" srcOrd="1" destOrd="0" parTransId="{C758653A-C938-4540-88FC-1B0ECEFC947B}" sibTransId="{0E461D86-B797-4F4F-8A47-D469E9C42A2F}"/>
    <dgm:cxn modelId="{484EA6FF-A601-974E-AE83-8B0D4E4A00DE}" srcId="{654AED73-B461-984D-8903-8B72B628CAEA}" destId="{441C9F2B-939A-BA46-BBE6-9443A208C8A3}" srcOrd="0" destOrd="0" parTransId="{4CC34B15-9A18-334B-91B7-20BF96E11DBB}" sibTransId="{66BCC980-264D-A747-9C33-800D138E3173}"/>
    <dgm:cxn modelId="{95C8D429-DC0D-1D47-9618-4AF5BBCCAF22}" type="presParOf" srcId="{0BEA8484-FE49-984E-B8C5-607E9F166BCD}" destId="{7EBAFF80-BA72-6D42-BA55-3FEBE5A4A236}" srcOrd="0" destOrd="0" presId="urn:microsoft.com/office/officeart/2005/8/layout/lProcess2"/>
    <dgm:cxn modelId="{9C2F8771-E829-1F4F-8A17-E2E8A042E2A0}" type="presParOf" srcId="{7EBAFF80-BA72-6D42-BA55-3FEBE5A4A236}" destId="{C4176CBB-F54B-894D-A1A0-C318545E29E1}" srcOrd="0" destOrd="0" presId="urn:microsoft.com/office/officeart/2005/8/layout/lProcess2"/>
    <dgm:cxn modelId="{6E1276F5-E9E9-EB43-A14E-4A990A31D0A6}" type="presParOf" srcId="{7EBAFF80-BA72-6D42-BA55-3FEBE5A4A236}" destId="{7345CB52-F64E-3A4F-BF1D-5BFDA2600083}" srcOrd="1" destOrd="0" presId="urn:microsoft.com/office/officeart/2005/8/layout/lProcess2"/>
    <dgm:cxn modelId="{F6674491-5CDF-9B4A-9935-2385BA9018E0}" type="presParOf" srcId="{7EBAFF80-BA72-6D42-BA55-3FEBE5A4A236}" destId="{F8FCC78B-8BE1-D34C-AEC9-B21BB3720FD2}" srcOrd="2" destOrd="0" presId="urn:microsoft.com/office/officeart/2005/8/layout/lProcess2"/>
    <dgm:cxn modelId="{D2ADA632-0BE5-B844-AFAA-4C17ACF20AD0}" type="presParOf" srcId="{F8FCC78B-8BE1-D34C-AEC9-B21BB3720FD2}" destId="{FD74651F-55B7-8840-A7FB-930CFFBC426D}" srcOrd="0" destOrd="0" presId="urn:microsoft.com/office/officeart/2005/8/layout/lProcess2"/>
    <dgm:cxn modelId="{F279708E-578E-1B46-A0D8-4A29588B4649}" type="presParOf" srcId="{FD74651F-55B7-8840-A7FB-930CFFBC426D}" destId="{9BEF895D-4C72-3C40-9182-D539D44AB881}" srcOrd="0" destOrd="0" presId="urn:microsoft.com/office/officeart/2005/8/layout/lProcess2"/>
    <dgm:cxn modelId="{CA3D784C-EEB9-CC4D-80CB-FE589A16FB05}" type="presParOf" srcId="{FD74651F-55B7-8840-A7FB-930CFFBC426D}" destId="{ACFAEE76-6EDD-D543-8780-A8955C7D8299}" srcOrd="1" destOrd="0" presId="urn:microsoft.com/office/officeart/2005/8/layout/lProcess2"/>
    <dgm:cxn modelId="{398738EF-AC78-3643-9351-6AE2445C9DA6}" type="presParOf" srcId="{FD74651F-55B7-8840-A7FB-930CFFBC426D}" destId="{3AEB8528-78CF-8F45-A1E5-65B7E1499CD9}" srcOrd="2" destOrd="0" presId="urn:microsoft.com/office/officeart/2005/8/layout/lProcess2"/>
    <dgm:cxn modelId="{80B8587D-BB9B-8843-B036-86002D8D1DF0}" type="presParOf" srcId="{FD74651F-55B7-8840-A7FB-930CFFBC426D}" destId="{D520135C-F08C-C641-B8D8-625ED4F00BA6}" srcOrd="3" destOrd="0" presId="urn:microsoft.com/office/officeart/2005/8/layout/lProcess2"/>
    <dgm:cxn modelId="{67E5F7A8-E392-1446-9FB4-F5F8DB567C1E}" type="presParOf" srcId="{FD74651F-55B7-8840-A7FB-930CFFBC426D}" destId="{4992FF12-66A8-9047-A350-DE2297912342}" srcOrd="4" destOrd="0" presId="urn:microsoft.com/office/officeart/2005/8/layout/lProcess2"/>
    <dgm:cxn modelId="{2B3690CB-3C2C-1C4A-A765-6704E8A3F7E9}" type="presParOf" srcId="{FD74651F-55B7-8840-A7FB-930CFFBC426D}" destId="{1190029E-6D0F-5441-9ABA-7AB33E88C7C2}" srcOrd="5" destOrd="0" presId="urn:microsoft.com/office/officeart/2005/8/layout/lProcess2"/>
    <dgm:cxn modelId="{E691C3D2-04DA-0842-820C-B481784A98B1}" type="presParOf" srcId="{FD74651F-55B7-8840-A7FB-930CFFBC426D}" destId="{030DB3E1-9E46-D540-87ED-3C1E85913854}" srcOrd="6" destOrd="0" presId="urn:microsoft.com/office/officeart/2005/8/layout/lProcess2"/>
    <dgm:cxn modelId="{DB76A7FE-B320-CF46-8419-05A5A6763E20}" type="presParOf" srcId="{FD74651F-55B7-8840-A7FB-930CFFBC426D}" destId="{AB595A7A-AB81-A041-BDCE-8F8420B7CB74}" srcOrd="7" destOrd="0" presId="urn:microsoft.com/office/officeart/2005/8/layout/lProcess2"/>
    <dgm:cxn modelId="{222C36BD-7521-F44F-A764-11C7C2D6DE97}" type="presParOf" srcId="{FD74651F-55B7-8840-A7FB-930CFFBC426D}" destId="{979FC677-81CC-2D40-822A-A8A98B7C801B}" srcOrd="8" destOrd="0" presId="urn:microsoft.com/office/officeart/2005/8/layout/lProcess2"/>
    <dgm:cxn modelId="{4E906BA0-6E27-3949-B3B4-4BD88AD2B80E}" type="presParOf" srcId="{FD74651F-55B7-8840-A7FB-930CFFBC426D}" destId="{FC748936-0EF5-2E43-90AD-EA742490BD0C}" srcOrd="9" destOrd="0" presId="urn:microsoft.com/office/officeart/2005/8/layout/lProcess2"/>
    <dgm:cxn modelId="{C1A19316-C1C5-7543-850A-7324F7E66494}" type="presParOf" srcId="{FD74651F-55B7-8840-A7FB-930CFFBC426D}" destId="{F8E6C401-805C-4840-A1D2-82B13DCC3C7E}" srcOrd="10" destOrd="0" presId="urn:microsoft.com/office/officeart/2005/8/layout/lProcess2"/>
    <dgm:cxn modelId="{DACE2A94-FAFB-1746-92BA-CFFCC6168AC0}" type="presParOf" srcId="{0BEA8484-FE49-984E-B8C5-607E9F166BCD}" destId="{18F31014-C601-C04C-A96A-1FDAAADE9C61}" srcOrd="1" destOrd="0" presId="urn:microsoft.com/office/officeart/2005/8/layout/lProcess2"/>
    <dgm:cxn modelId="{7B75A28B-486C-D342-82AF-8B05A2BAD9F3}" type="presParOf" srcId="{0BEA8484-FE49-984E-B8C5-607E9F166BCD}" destId="{337908C6-05A5-8549-AE10-3F957F952A13}" srcOrd="2" destOrd="0" presId="urn:microsoft.com/office/officeart/2005/8/layout/lProcess2"/>
    <dgm:cxn modelId="{D309C87B-274A-C44B-9FF2-92C83944E88E}" type="presParOf" srcId="{337908C6-05A5-8549-AE10-3F957F952A13}" destId="{BE2D8572-083A-2146-A989-AECEA2E15CB4}" srcOrd="0" destOrd="0" presId="urn:microsoft.com/office/officeart/2005/8/layout/lProcess2"/>
    <dgm:cxn modelId="{AB1DB32F-9A6A-E241-8053-370E961986F2}" type="presParOf" srcId="{337908C6-05A5-8549-AE10-3F957F952A13}" destId="{FB81954C-FA14-FA41-A1D1-BE355C60BA7B}" srcOrd="1" destOrd="0" presId="urn:microsoft.com/office/officeart/2005/8/layout/lProcess2"/>
    <dgm:cxn modelId="{F822B357-D521-9B4F-BE3D-C443E2E3156D}" type="presParOf" srcId="{337908C6-05A5-8549-AE10-3F957F952A13}" destId="{D53B7A5C-A6EC-7649-920C-27B99EE9A102}" srcOrd="2" destOrd="0" presId="urn:microsoft.com/office/officeart/2005/8/layout/lProcess2"/>
    <dgm:cxn modelId="{30C79A9D-7078-A94F-8BA0-CBC6B2775882}" type="presParOf" srcId="{D53B7A5C-A6EC-7649-920C-27B99EE9A102}" destId="{8963C0BA-BF10-EF4F-A450-5BF26DAC4DCC}" srcOrd="0" destOrd="0" presId="urn:microsoft.com/office/officeart/2005/8/layout/lProcess2"/>
    <dgm:cxn modelId="{71D3BBA3-DB20-D245-82EC-EDC717E47BAE}" type="presParOf" srcId="{8963C0BA-BF10-EF4F-A450-5BF26DAC4DCC}" destId="{AAF279BB-DE55-6B42-8F9C-701519180DFB}" srcOrd="0" destOrd="0" presId="urn:microsoft.com/office/officeart/2005/8/layout/lProcess2"/>
    <dgm:cxn modelId="{BEECE62A-8F26-0642-AC10-6C421A060D9E}" type="presParOf" srcId="{8963C0BA-BF10-EF4F-A450-5BF26DAC4DCC}" destId="{F9C7818F-381B-5141-A012-9636A5704F0D}" srcOrd="1" destOrd="0" presId="urn:microsoft.com/office/officeart/2005/8/layout/lProcess2"/>
    <dgm:cxn modelId="{6577ECAB-C9DA-C743-9840-81D55EFD04E0}" type="presParOf" srcId="{8963C0BA-BF10-EF4F-A450-5BF26DAC4DCC}" destId="{ABAE179A-91E0-7D4D-83EE-12A940AAC553}" srcOrd="2" destOrd="0" presId="urn:microsoft.com/office/officeart/2005/8/layout/lProcess2"/>
    <dgm:cxn modelId="{543B9127-2F99-994B-9FBB-E31B68AEC3A5}" type="presParOf" srcId="{0BEA8484-FE49-984E-B8C5-607E9F166BCD}" destId="{7F3B54A8-EB38-0B4A-B669-5664C9CB57C4}" srcOrd="3" destOrd="0" presId="urn:microsoft.com/office/officeart/2005/8/layout/lProcess2"/>
    <dgm:cxn modelId="{BEAA2DD6-3E76-D043-A236-3E9DE37A2FCE}" type="presParOf" srcId="{0BEA8484-FE49-984E-B8C5-607E9F166BCD}" destId="{72C0D1AE-FD9B-AF49-95CA-67A8F1D2A5F2}" srcOrd="4" destOrd="0" presId="urn:microsoft.com/office/officeart/2005/8/layout/lProcess2"/>
    <dgm:cxn modelId="{510F0367-E91F-944F-A834-A966D196930D}" type="presParOf" srcId="{72C0D1AE-FD9B-AF49-95CA-67A8F1D2A5F2}" destId="{CF86FE6B-8629-F545-BF81-CD56C67B78E0}" srcOrd="0" destOrd="0" presId="urn:microsoft.com/office/officeart/2005/8/layout/lProcess2"/>
    <dgm:cxn modelId="{080704CF-F435-4247-A157-D3BF211DD173}" type="presParOf" srcId="{72C0D1AE-FD9B-AF49-95CA-67A8F1D2A5F2}" destId="{86FB3778-9937-CF49-AD95-6050BAD3755D}" srcOrd="1" destOrd="0" presId="urn:microsoft.com/office/officeart/2005/8/layout/lProcess2"/>
    <dgm:cxn modelId="{B341CC22-FDB9-F047-BC26-1FC24D5B5665}" type="presParOf" srcId="{72C0D1AE-FD9B-AF49-95CA-67A8F1D2A5F2}" destId="{6DC88D32-C844-6F49-8703-3EBE259BC24D}" srcOrd="2" destOrd="0" presId="urn:microsoft.com/office/officeart/2005/8/layout/lProcess2"/>
    <dgm:cxn modelId="{DB002398-39BA-A743-8CA2-04B2C511FE62}" type="presParOf" srcId="{6DC88D32-C844-6F49-8703-3EBE259BC24D}" destId="{B4150AD3-D8BD-4641-9E09-3D435B9062CA}" srcOrd="0" destOrd="0" presId="urn:microsoft.com/office/officeart/2005/8/layout/lProcess2"/>
    <dgm:cxn modelId="{C8FC67E8-B831-3549-9ED1-381914D5806B}" type="presParOf" srcId="{B4150AD3-D8BD-4641-9E09-3D435B9062CA}" destId="{E8E5A733-B7A2-5D48-B7E5-BF3D5C320448}" srcOrd="0" destOrd="0" presId="urn:microsoft.com/office/officeart/2005/8/layout/lProcess2"/>
    <dgm:cxn modelId="{1E783461-884F-314B-95CF-614FB78A8358}" type="presParOf" srcId="{B4150AD3-D8BD-4641-9E09-3D435B9062CA}" destId="{65824A7A-02EF-8A4C-AF2D-61968F89419C}" srcOrd="1" destOrd="0" presId="urn:microsoft.com/office/officeart/2005/8/layout/lProcess2"/>
    <dgm:cxn modelId="{BA08AF6F-67CB-0245-AF83-C8C448487D53}" type="presParOf" srcId="{B4150AD3-D8BD-4641-9E09-3D435B9062CA}" destId="{CDD69B52-2617-CC47-B0B1-D7F266C5F92C}" srcOrd="2" destOrd="0" presId="urn:microsoft.com/office/officeart/2005/8/layout/lProcess2"/>
    <dgm:cxn modelId="{6FFA46EE-48AC-3F4E-A799-A466E765A9C0}" type="presParOf" srcId="{0BEA8484-FE49-984E-B8C5-607E9F166BCD}" destId="{33A5C3DE-7E81-A247-ACA0-DA8FC8CB38FB}" srcOrd="5" destOrd="0" presId="urn:microsoft.com/office/officeart/2005/8/layout/lProcess2"/>
    <dgm:cxn modelId="{D00ED93F-C4C7-684C-A81B-F792D2D772D2}" type="presParOf" srcId="{0BEA8484-FE49-984E-B8C5-607E9F166BCD}" destId="{547574A7-6AAA-E044-9227-24F5EC11AB7C}" srcOrd="6" destOrd="0" presId="urn:microsoft.com/office/officeart/2005/8/layout/lProcess2"/>
    <dgm:cxn modelId="{C5D63CBE-0D00-7541-B6D6-AB8A3D90002D}" type="presParOf" srcId="{547574A7-6AAA-E044-9227-24F5EC11AB7C}" destId="{AFE0A0B0-99F3-4144-AEF1-872D6010BC95}" srcOrd="0" destOrd="0" presId="urn:microsoft.com/office/officeart/2005/8/layout/lProcess2"/>
    <dgm:cxn modelId="{2CD7278A-D94D-8943-ABD3-DCDEA16218B5}" type="presParOf" srcId="{547574A7-6AAA-E044-9227-24F5EC11AB7C}" destId="{AE8450B2-73F0-4F4E-9E0E-3340C73F3F80}" srcOrd="1" destOrd="0" presId="urn:microsoft.com/office/officeart/2005/8/layout/lProcess2"/>
    <dgm:cxn modelId="{633BD281-F5B1-4C48-A962-6810A47872FD}" type="presParOf" srcId="{547574A7-6AAA-E044-9227-24F5EC11AB7C}" destId="{BFDAB616-EFCA-6348-BED4-8EDE1FBEA0D0}" srcOrd="2" destOrd="0" presId="urn:microsoft.com/office/officeart/2005/8/layout/lProcess2"/>
    <dgm:cxn modelId="{462299DC-B18B-514A-B711-0B175C186E56}" type="presParOf" srcId="{BFDAB616-EFCA-6348-BED4-8EDE1FBEA0D0}" destId="{5D0D3497-7049-164E-92B5-68D60DE8A65F}" srcOrd="0" destOrd="0" presId="urn:microsoft.com/office/officeart/2005/8/layout/lProcess2"/>
    <dgm:cxn modelId="{E76D0747-8507-514C-B020-B4115D393237}" type="presParOf" srcId="{5D0D3497-7049-164E-92B5-68D60DE8A65F}" destId="{043BB7A7-C73D-4F49-9E1B-59295811DA5A}" srcOrd="0" destOrd="0" presId="urn:microsoft.com/office/officeart/2005/8/layout/lProcess2"/>
    <dgm:cxn modelId="{68A4EDE8-B28F-CF4C-85D4-4FE891F5C04E}" type="presParOf" srcId="{5D0D3497-7049-164E-92B5-68D60DE8A65F}" destId="{260D71B0-497B-174F-A23E-2F8B58477927}" srcOrd="1" destOrd="0" presId="urn:microsoft.com/office/officeart/2005/8/layout/lProcess2"/>
    <dgm:cxn modelId="{D27D7F6D-6292-2047-A1E8-59C32A031875}" type="presParOf" srcId="{5D0D3497-7049-164E-92B5-68D60DE8A65F}" destId="{781047FD-7EA1-024D-AC6E-9E2738CCE5F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CB4E4-B320-8C4C-9D5F-1A9F900340B5}">
      <dsp:nvSpPr>
        <dsp:cNvPr id="0" name=""/>
        <dsp:cNvSpPr/>
      </dsp:nvSpPr>
      <dsp:spPr>
        <a:xfrm>
          <a:off x="0" y="69892"/>
          <a:ext cx="105156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assess clinical effectiveness, evidence from RCTs is typically used.</a:t>
          </a:r>
        </a:p>
      </dsp:txBody>
      <dsp:txXfrm>
        <a:off x="35083" y="104975"/>
        <a:ext cx="10445434" cy="648506"/>
      </dsp:txXfrm>
    </dsp:sp>
    <dsp:sp modelId="{A56DACCC-DA1C-F846-9B71-2881725E547F}">
      <dsp:nvSpPr>
        <dsp:cNvPr id="0" name=""/>
        <dsp:cNvSpPr/>
      </dsp:nvSpPr>
      <dsp:spPr>
        <a:xfrm>
          <a:off x="0" y="840405"/>
          <a:ext cx="105156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&gt; 2 RCTs available: relative treatment effects estimated in individual trials are pooled using methods that preserve within-trial randomisation. However, </a:t>
          </a:r>
        </a:p>
      </dsp:txBody>
      <dsp:txXfrm>
        <a:off x="35083" y="875488"/>
        <a:ext cx="10445434" cy="648506"/>
      </dsp:txXfrm>
    </dsp:sp>
    <dsp:sp modelId="{FC72A85D-F9D7-E740-B4B9-4B1DD79F4FDA}">
      <dsp:nvSpPr>
        <dsp:cNvPr id="0" name=""/>
        <dsp:cNvSpPr/>
      </dsp:nvSpPr>
      <dsp:spPr>
        <a:xfrm>
          <a:off x="0" y="1610917"/>
          <a:ext cx="105156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most diseases, there are more than 2 interventions. In such cases:</a:t>
          </a:r>
        </a:p>
      </dsp:txBody>
      <dsp:txXfrm>
        <a:off x="35083" y="1646000"/>
        <a:ext cx="10445434" cy="648506"/>
      </dsp:txXfrm>
    </dsp:sp>
    <dsp:sp modelId="{A8216DD2-5A5E-8E49-A41E-E603574F1383}">
      <dsp:nvSpPr>
        <dsp:cNvPr id="0" name=""/>
        <dsp:cNvSpPr/>
      </dsp:nvSpPr>
      <dsp:spPr>
        <a:xfrm>
          <a:off x="0" y="2381430"/>
          <a:ext cx="105156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Multiple pairwise MA are required. </a:t>
          </a:r>
        </a:p>
      </dsp:txBody>
      <dsp:txXfrm>
        <a:off x="35083" y="2416513"/>
        <a:ext cx="10445434" cy="648506"/>
      </dsp:txXfrm>
    </dsp:sp>
    <dsp:sp modelId="{5DFEB70B-F629-DD47-B063-BE5AFF0418B1}">
      <dsp:nvSpPr>
        <dsp:cNvPr id="0" name=""/>
        <dsp:cNvSpPr/>
      </dsp:nvSpPr>
      <dsp:spPr>
        <a:xfrm>
          <a:off x="0" y="3151942"/>
          <a:ext cx="105156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Clinical decisions involving &gt; 20 interventions are not uncommon. </a:t>
          </a:r>
        </a:p>
      </dsp:txBody>
      <dsp:txXfrm>
        <a:off x="35083" y="3187025"/>
        <a:ext cx="10445434" cy="648506"/>
      </dsp:txXfrm>
    </dsp:sp>
    <dsp:sp modelId="{79D2D6B2-CAA2-9847-8ADC-D9D001F36732}">
      <dsp:nvSpPr>
        <dsp:cNvPr id="0" name=""/>
        <dsp:cNvSpPr/>
      </dsp:nvSpPr>
      <dsp:spPr>
        <a:xfrm>
          <a:off x="0" y="3922455"/>
          <a:ext cx="10515600" cy="718672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make a decision, the number of pairwise comparisons between 3 interventions is 3, with 5 interventions it is 10, with 20 interventions it is 190!</a:t>
          </a:r>
        </a:p>
      </dsp:txBody>
      <dsp:txXfrm>
        <a:off x="35083" y="3957538"/>
        <a:ext cx="10445434" cy="64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7DC8-1B1F-894F-A0D9-E541B665D8C3}">
      <dsp:nvSpPr>
        <dsp:cNvPr id="0" name=""/>
        <dsp:cNvSpPr/>
      </dsp:nvSpPr>
      <dsp:spPr>
        <a:xfrm>
          <a:off x="0" y="0"/>
          <a:ext cx="11426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FE620-275D-3445-97B1-44C2AE06DF3F}">
      <dsp:nvSpPr>
        <dsp:cNvPr id="0" name=""/>
        <dsp:cNvSpPr/>
      </dsp:nvSpPr>
      <dsp:spPr>
        <a:xfrm>
          <a:off x="0" y="0"/>
          <a:ext cx="11426780" cy="1165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 have not cured most MSK diseases.</a:t>
          </a:r>
        </a:p>
      </dsp:txBody>
      <dsp:txXfrm>
        <a:off x="0" y="0"/>
        <a:ext cx="11426780" cy="1165318"/>
      </dsp:txXfrm>
    </dsp:sp>
    <dsp:sp modelId="{2CCF6B0A-99A2-9544-8F5D-FD5D7F68D3F8}">
      <dsp:nvSpPr>
        <dsp:cNvPr id="0" name=""/>
        <dsp:cNvSpPr/>
      </dsp:nvSpPr>
      <dsp:spPr>
        <a:xfrm>
          <a:off x="0" y="1165318"/>
          <a:ext cx="11426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57455-7D61-A444-87B3-14ACBB51C8EF}">
      <dsp:nvSpPr>
        <dsp:cNvPr id="0" name=""/>
        <dsp:cNvSpPr/>
      </dsp:nvSpPr>
      <dsp:spPr>
        <a:xfrm>
          <a:off x="0" y="1165318"/>
          <a:ext cx="11426780" cy="1165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 2020, the WHO, in its action plan report, declared the period from 2021 to 2030 as the decade of healthy ageing, emphasising the importance of tackling conditions like OA. </a:t>
          </a:r>
          <a:endParaRPr lang="en-US" sz="2300" kern="1200"/>
        </a:p>
      </dsp:txBody>
      <dsp:txXfrm>
        <a:off x="0" y="1165318"/>
        <a:ext cx="11426780" cy="1165318"/>
      </dsp:txXfrm>
    </dsp:sp>
    <dsp:sp modelId="{765BE1A1-4010-3B42-A2D9-06D10628134E}">
      <dsp:nvSpPr>
        <dsp:cNvPr id="0" name=""/>
        <dsp:cNvSpPr/>
      </dsp:nvSpPr>
      <dsp:spPr>
        <a:xfrm>
          <a:off x="0" y="2330637"/>
          <a:ext cx="11426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F372A-14CC-F544-B3CF-899462D9A27B}">
      <dsp:nvSpPr>
        <dsp:cNvPr id="0" name=""/>
        <dsp:cNvSpPr/>
      </dsp:nvSpPr>
      <dsp:spPr>
        <a:xfrm>
          <a:off x="0" y="2330637"/>
          <a:ext cx="11426780" cy="1165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Arthritis is a single disease with a spectrum of more than 100 types. Osteoarthritis (OA) is by far the most common type of arthritis. </a:t>
          </a:r>
          <a:endParaRPr lang="en-US" sz="2300" kern="1200"/>
        </a:p>
      </dsp:txBody>
      <dsp:txXfrm>
        <a:off x="0" y="2330637"/>
        <a:ext cx="11426780" cy="1165318"/>
      </dsp:txXfrm>
    </dsp:sp>
    <dsp:sp modelId="{BAEFA5FA-8AA1-824B-9F49-692CD89A8C9B}">
      <dsp:nvSpPr>
        <dsp:cNvPr id="0" name=""/>
        <dsp:cNvSpPr/>
      </dsp:nvSpPr>
      <dsp:spPr>
        <a:xfrm>
          <a:off x="0" y="3495957"/>
          <a:ext cx="11426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2CBD-28F9-104D-825E-D2F609D49154}">
      <dsp:nvSpPr>
        <dsp:cNvPr id="0" name=""/>
        <dsp:cNvSpPr/>
      </dsp:nvSpPr>
      <dsp:spPr>
        <a:xfrm>
          <a:off x="0" y="3495956"/>
          <a:ext cx="11426780" cy="1165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OA is a chronic degenerative disease of moveable joints, and it is associated with pain, disability, and socioeconomic burden, particularly when big joints such as the knee joints are affected.</a:t>
          </a:r>
          <a:endParaRPr lang="en-US" sz="2300" kern="1200"/>
        </a:p>
      </dsp:txBody>
      <dsp:txXfrm>
        <a:off x="0" y="3495956"/>
        <a:ext cx="11426780" cy="1165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3B70A-5FBF-F840-8964-911551DF506C}">
      <dsp:nvSpPr>
        <dsp:cNvPr id="0" name=""/>
        <dsp:cNvSpPr/>
      </dsp:nvSpPr>
      <dsp:spPr>
        <a:xfrm>
          <a:off x="517" y="691809"/>
          <a:ext cx="1209932" cy="604966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C000"/>
              </a:solidFill>
            </a:rPr>
            <a:t>SR</a:t>
          </a:r>
        </a:p>
      </dsp:txBody>
      <dsp:txXfrm>
        <a:off x="18236" y="709528"/>
        <a:ext cx="1174494" cy="569528"/>
      </dsp:txXfrm>
    </dsp:sp>
    <dsp:sp modelId="{9CBD4543-3573-A24E-8D11-90D2B5B0FF16}">
      <dsp:nvSpPr>
        <dsp:cNvPr id="0" name=""/>
        <dsp:cNvSpPr/>
      </dsp:nvSpPr>
      <dsp:spPr>
        <a:xfrm>
          <a:off x="1512932" y="691809"/>
          <a:ext cx="1209932" cy="604966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C000"/>
              </a:solidFill>
            </a:rPr>
            <a:t>NMA</a:t>
          </a:r>
        </a:p>
      </dsp:txBody>
      <dsp:txXfrm>
        <a:off x="1530651" y="709528"/>
        <a:ext cx="1174494" cy="569528"/>
      </dsp:txXfrm>
    </dsp:sp>
    <dsp:sp modelId="{28AEBC0B-3DE8-484F-A125-E5C40559A5AE}">
      <dsp:nvSpPr>
        <dsp:cNvPr id="0" name=""/>
        <dsp:cNvSpPr/>
      </dsp:nvSpPr>
      <dsp:spPr>
        <a:xfrm>
          <a:off x="3025348" y="691809"/>
          <a:ext cx="1209932" cy="604966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C000"/>
              </a:solidFill>
            </a:rPr>
            <a:t>CNMA</a:t>
          </a:r>
        </a:p>
      </dsp:txBody>
      <dsp:txXfrm>
        <a:off x="3043067" y="709528"/>
        <a:ext cx="1174494" cy="569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39BF9-08A7-BD45-95F0-D21EE7606330}">
      <dsp:nvSpPr>
        <dsp:cNvPr id="0" name=""/>
        <dsp:cNvSpPr/>
      </dsp:nvSpPr>
      <dsp:spPr>
        <a:xfrm>
          <a:off x="3107" y="2760569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Outcomes</a:t>
          </a:r>
        </a:p>
      </dsp:txBody>
      <dsp:txXfrm>
        <a:off x="25867" y="2783329"/>
        <a:ext cx="1508622" cy="731551"/>
      </dsp:txXfrm>
    </dsp:sp>
    <dsp:sp modelId="{DCB629FD-BA04-6B41-A568-ECA5A5D2B18D}">
      <dsp:nvSpPr>
        <dsp:cNvPr id="0" name=""/>
        <dsp:cNvSpPr/>
      </dsp:nvSpPr>
      <dsp:spPr>
        <a:xfrm rot="17692822">
          <a:off x="1129286" y="2464774"/>
          <a:ext cx="1477584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77584" y="1410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>
        <a:off x="1831138" y="2441941"/>
        <a:ext cx="73879" cy="73879"/>
      </dsp:txXfrm>
    </dsp:sp>
    <dsp:sp modelId="{CD81FA0F-68BC-C94F-B66F-314268E6C054}">
      <dsp:nvSpPr>
        <dsp:cNvPr id="0" name=""/>
        <dsp:cNvSpPr/>
      </dsp:nvSpPr>
      <dsp:spPr>
        <a:xfrm>
          <a:off x="2178906" y="1420121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Pain</a:t>
          </a:r>
          <a:endParaRPr lang="en-GB" sz="1600" b="1" kern="1200" dirty="0"/>
        </a:p>
      </dsp:txBody>
      <dsp:txXfrm>
        <a:off x="2201666" y="1442881"/>
        <a:ext cx="1508622" cy="731551"/>
      </dsp:txXfrm>
    </dsp:sp>
    <dsp:sp modelId="{E2D60C3D-ABDD-4240-A220-23DDFD51A061}">
      <dsp:nvSpPr>
        <dsp:cNvPr id="0" name=""/>
        <dsp:cNvSpPr/>
      </dsp:nvSpPr>
      <dsp:spPr>
        <a:xfrm rot="17692822">
          <a:off x="3305085" y="1124326"/>
          <a:ext cx="1477584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77584" y="1410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06937" y="1101493"/>
        <a:ext cx="73879" cy="73879"/>
      </dsp:txXfrm>
    </dsp:sp>
    <dsp:sp modelId="{2EADA10B-643D-DE44-ADEA-4A2AB490BCC9}">
      <dsp:nvSpPr>
        <dsp:cNvPr id="0" name=""/>
        <dsp:cNvSpPr/>
      </dsp:nvSpPr>
      <dsp:spPr>
        <a:xfrm>
          <a:off x="4354705" y="79673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Immediate</a:t>
          </a:r>
          <a:endParaRPr lang="en-GB" sz="1600" b="1" kern="1200" dirty="0"/>
        </a:p>
      </dsp:txBody>
      <dsp:txXfrm>
        <a:off x="4377465" y="102433"/>
        <a:ext cx="1508622" cy="731551"/>
      </dsp:txXfrm>
    </dsp:sp>
    <dsp:sp modelId="{B89A3078-29F2-184F-9764-66BBF0106527}">
      <dsp:nvSpPr>
        <dsp:cNvPr id="0" name=""/>
        <dsp:cNvSpPr/>
      </dsp:nvSpPr>
      <dsp:spPr>
        <a:xfrm rot="19457599">
          <a:off x="3661091" y="1571142"/>
          <a:ext cx="76557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65572" y="1410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24738" y="1566109"/>
        <a:ext cx="38278" cy="38278"/>
      </dsp:txXfrm>
    </dsp:sp>
    <dsp:sp modelId="{ADF45619-7336-9F4D-B351-BBA1C2411915}">
      <dsp:nvSpPr>
        <dsp:cNvPr id="0" name=""/>
        <dsp:cNvSpPr/>
      </dsp:nvSpPr>
      <dsp:spPr>
        <a:xfrm>
          <a:off x="4354705" y="973305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Short</a:t>
          </a:r>
          <a:endParaRPr lang="en-GB" sz="1600" b="1" kern="1200" dirty="0"/>
        </a:p>
      </dsp:txBody>
      <dsp:txXfrm>
        <a:off x="4377465" y="996065"/>
        <a:ext cx="1508622" cy="731551"/>
      </dsp:txXfrm>
    </dsp:sp>
    <dsp:sp modelId="{9A33DDF7-5CAA-9946-AF03-FB1FA9CFC57F}">
      <dsp:nvSpPr>
        <dsp:cNvPr id="0" name=""/>
        <dsp:cNvSpPr/>
      </dsp:nvSpPr>
      <dsp:spPr>
        <a:xfrm rot="2142401">
          <a:off x="3661091" y="2017958"/>
          <a:ext cx="76557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65572" y="1410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24738" y="2012925"/>
        <a:ext cx="38278" cy="38278"/>
      </dsp:txXfrm>
    </dsp:sp>
    <dsp:sp modelId="{1EDB82AF-0F5F-9D4C-BC11-0FB2EA34ADA8}">
      <dsp:nvSpPr>
        <dsp:cNvPr id="0" name=""/>
        <dsp:cNvSpPr/>
      </dsp:nvSpPr>
      <dsp:spPr>
        <a:xfrm>
          <a:off x="4354705" y="1866937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Medium</a:t>
          </a:r>
          <a:endParaRPr lang="en-GB" sz="1600" b="1" kern="1200" dirty="0"/>
        </a:p>
      </dsp:txBody>
      <dsp:txXfrm>
        <a:off x="4377465" y="1889697"/>
        <a:ext cx="1508622" cy="731551"/>
      </dsp:txXfrm>
    </dsp:sp>
    <dsp:sp modelId="{0843EB04-4817-C344-A1A0-CCDD0ABADED8}">
      <dsp:nvSpPr>
        <dsp:cNvPr id="0" name=""/>
        <dsp:cNvSpPr/>
      </dsp:nvSpPr>
      <dsp:spPr>
        <a:xfrm rot="3907178">
          <a:off x="3305085" y="2464774"/>
          <a:ext cx="1477584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77584" y="1410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06937" y="2441941"/>
        <a:ext cx="73879" cy="73879"/>
      </dsp:txXfrm>
    </dsp:sp>
    <dsp:sp modelId="{3197F4C2-86B6-8648-9E40-463F95D2351F}">
      <dsp:nvSpPr>
        <dsp:cNvPr id="0" name=""/>
        <dsp:cNvSpPr/>
      </dsp:nvSpPr>
      <dsp:spPr>
        <a:xfrm>
          <a:off x="4354705" y="2760569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Long</a:t>
          </a:r>
          <a:endParaRPr lang="en-GB" sz="1600" b="1" kern="1200" dirty="0"/>
        </a:p>
      </dsp:txBody>
      <dsp:txXfrm>
        <a:off x="4377465" y="2783329"/>
        <a:ext cx="1508622" cy="731551"/>
      </dsp:txXfrm>
    </dsp:sp>
    <dsp:sp modelId="{3210C2D1-E18E-654D-B4B2-DC3109FA4C2E}">
      <dsp:nvSpPr>
        <dsp:cNvPr id="0" name=""/>
        <dsp:cNvSpPr/>
      </dsp:nvSpPr>
      <dsp:spPr>
        <a:xfrm rot="19457599">
          <a:off x="1485292" y="2911590"/>
          <a:ext cx="76557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65572" y="1410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>
        <a:off x="1848939" y="2906557"/>
        <a:ext cx="38278" cy="38278"/>
      </dsp:txXfrm>
    </dsp:sp>
    <dsp:sp modelId="{9CF2A031-01CA-B446-A8FE-38C59685B383}">
      <dsp:nvSpPr>
        <dsp:cNvPr id="0" name=""/>
        <dsp:cNvSpPr/>
      </dsp:nvSpPr>
      <dsp:spPr>
        <a:xfrm>
          <a:off x="2178906" y="2313753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Stiffness</a:t>
          </a:r>
        </a:p>
      </dsp:txBody>
      <dsp:txXfrm>
        <a:off x="2201666" y="2336513"/>
        <a:ext cx="1508622" cy="731551"/>
      </dsp:txXfrm>
    </dsp:sp>
    <dsp:sp modelId="{EA842231-D546-2F42-A86B-3AD1C1F8D582}">
      <dsp:nvSpPr>
        <dsp:cNvPr id="0" name=""/>
        <dsp:cNvSpPr/>
      </dsp:nvSpPr>
      <dsp:spPr>
        <a:xfrm rot="2142401">
          <a:off x="1485292" y="3358406"/>
          <a:ext cx="76557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65572" y="1410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>
        <a:off x="1848939" y="3353373"/>
        <a:ext cx="38278" cy="38278"/>
      </dsp:txXfrm>
    </dsp:sp>
    <dsp:sp modelId="{573F810A-C6F5-E543-A19A-6D56DEC39B28}">
      <dsp:nvSpPr>
        <dsp:cNvPr id="0" name=""/>
        <dsp:cNvSpPr/>
      </dsp:nvSpPr>
      <dsp:spPr>
        <a:xfrm>
          <a:off x="2178906" y="3207385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Function</a:t>
          </a:r>
        </a:p>
      </dsp:txBody>
      <dsp:txXfrm>
        <a:off x="2201666" y="3230145"/>
        <a:ext cx="1508622" cy="731551"/>
      </dsp:txXfrm>
    </dsp:sp>
    <dsp:sp modelId="{9177489D-7BF4-C14E-A12F-A80C01D14F0E}">
      <dsp:nvSpPr>
        <dsp:cNvPr id="0" name=""/>
        <dsp:cNvSpPr/>
      </dsp:nvSpPr>
      <dsp:spPr>
        <a:xfrm rot="3907178">
          <a:off x="1129286" y="3805222"/>
          <a:ext cx="1477584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77584" y="1410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>
        <a:off x="1831138" y="3782389"/>
        <a:ext cx="73879" cy="73879"/>
      </dsp:txXfrm>
    </dsp:sp>
    <dsp:sp modelId="{6309C194-71F3-1A40-922C-9E657AAA5A87}">
      <dsp:nvSpPr>
        <dsp:cNvPr id="0" name=""/>
        <dsp:cNvSpPr/>
      </dsp:nvSpPr>
      <dsp:spPr>
        <a:xfrm>
          <a:off x="2178906" y="4101016"/>
          <a:ext cx="1554142" cy="777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Acceptability</a:t>
          </a:r>
        </a:p>
      </dsp:txBody>
      <dsp:txXfrm>
        <a:off x="2201666" y="4123776"/>
        <a:ext cx="1508622" cy="731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1B616-87F0-B845-AB91-2DCF353D6BCB}">
      <dsp:nvSpPr>
        <dsp:cNvPr id="0" name=""/>
        <dsp:cNvSpPr/>
      </dsp:nvSpPr>
      <dsp:spPr>
        <a:xfrm>
          <a:off x="0" y="139348"/>
          <a:ext cx="3754996" cy="2252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Transitivity was assessed epidemiologically by visually inspecting the distribution of potential effect modifiers.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9348"/>
        <a:ext cx="3754996" cy="2252997"/>
      </dsp:txXfrm>
    </dsp:sp>
    <dsp:sp modelId="{263C59E4-71F1-634A-A796-C97421D4B100}">
      <dsp:nvSpPr>
        <dsp:cNvPr id="0" name=""/>
        <dsp:cNvSpPr/>
      </dsp:nvSpPr>
      <dsp:spPr>
        <a:xfrm>
          <a:off x="4130496" y="139348"/>
          <a:ext cx="3754996" cy="2252997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Publication/small-study bias were assessed using funnel plots and Egger’s test.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0496" y="139348"/>
        <a:ext cx="3754996" cy="2252997"/>
      </dsp:txXfrm>
    </dsp:sp>
    <dsp:sp modelId="{43EFDA20-864C-B347-A353-89CC8037EEBE}">
      <dsp:nvSpPr>
        <dsp:cNvPr id="0" name=""/>
        <dsp:cNvSpPr/>
      </dsp:nvSpPr>
      <dsp:spPr>
        <a:xfrm>
          <a:off x="8260992" y="139348"/>
          <a:ext cx="3754996" cy="2252997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The heterogeneity/inconsistency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𝑄 statistics and generalised I</a:t>
          </a:r>
          <a:r>
            <a:rPr lang="en-GB" sz="18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statistics 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60992" y="139348"/>
        <a:ext cx="3754996" cy="2252997"/>
      </dsp:txXfrm>
    </dsp:sp>
    <dsp:sp modelId="{41A959F6-4A70-C941-8C6B-3677F0C3FC8B}">
      <dsp:nvSpPr>
        <dsp:cNvPr id="0" name=""/>
        <dsp:cNvSpPr/>
      </dsp:nvSpPr>
      <dsp:spPr>
        <a:xfrm>
          <a:off x="2065248" y="2767845"/>
          <a:ext cx="3754996" cy="2252997"/>
        </a:xfrm>
        <a:prstGeom prst="rect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A common estimate for the heterogeneity variance was assumed (𝜏</a:t>
          </a:r>
          <a:r>
            <a:rPr lang="en-GB" sz="18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) using REML estimator.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The percentage of total variability due to between-study heterogeneity was statistically tested using the I</a:t>
          </a:r>
          <a:r>
            <a:rPr lang="en-GB" sz="18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statistics. 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65248" y="2767845"/>
        <a:ext cx="3754996" cy="2252997"/>
      </dsp:txXfrm>
    </dsp:sp>
    <dsp:sp modelId="{CC9D2A36-8794-BC41-A8EA-013542078928}">
      <dsp:nvSpPr>
        <dsp:cNvPr id="0" name=""/>
        <dsp:cNvSpPr/>
      </dsp:nvSpPr>
      <dsp:spPr>
        <a:xfrm>
          <a:off x="6195744" y="2767845"/>
          <a:ext cx="3754996" cy="2252997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Inconsistency (incoherence)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Globally, using a full-design-by-treatment interaction 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Locally using the SIDE back-calculation method under the random effects model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95744" y="2767845"/>
        <a:ext cx="3754996" cy="2252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76CBB-F54B-894D-A1A0-C318545E29E1}">
      <dsp:nvSpPr>
        <dsp:cNvPr id="0" name=""/>
        <dsp:cNvSpPr/>
      </dsp:nvSpPr>
      <dsp:spPr>
        <a:xfrm>
          <a:off x="1413" y="0"/>
          <a:ext cx="1387205" cy="6208485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Oral</a:t>
          </a:r>
        </a:p>
      </dsp:txBody>
      <dsp:txXfrm>
        <a:off x="1413" y="0"/>
        <a:ext cx="1387205" cy="1862545"/>
      </dsp:txXfrm>
    </dsp:sp>
    <dsp:sp modelId="{9BEF895D-4C72-3C40-9182-D539D44AB881}">
      <dsp:nvSpPr>
        <dsp:cNvPr id="0" name=""/>
        <dsp:cNvSpPr/>
      </dsp:nvSpPr>
      <dsp:spPr>
        <a:xfrm>
          <a:off x="140134" y="1862848"/>
          <a:ext cx="1109764" cy="596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Paracetamol</a:t>
          </a:r>
        </a:p>
      </dsp:txBody>
      <dsp:txXfrm>
        <a:off x="157592" y="1880306"/>
        <a:ext cx="1074848" cy="561150"/>
      </dsp:txXfrm>
    </dsp:sp>
    <dsp:sp modelId="{3AEB8528-78CF-8F45-A1E5-65B7E1499CD9}">
      <dsp:nvSpPr>
        <dsp:cNvPr id="0" name=""/>
        <dsp:cNvSpPr/>
      </dsp:nvSpPr>
      <dsp:spPr>
        <a:xfrm>
          <a:off x="140134" y="2550617"/>
          <a:ext cx="1109764" cy="596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</a:t>
          </a:r>
        </a:p>
      </dsp:txBody>
      <dsp:txXfrm>
        <a:off x="157592" y="2568075"/>
        <a:ext cx="1074848" cy="561150"/>
      </dsp:txXfrm>
    </dsp:sp>
    <dsp:sp modelId="{4992FF12-66A8-9047-A350-DE2297912342}">
      <dsp:nvSpPr>
        <dsp:cNvPr id="0" name=""/>
        <dsp:cNvSpPr/>
      </dsp:nvSpPr>
      <dsp:spPr>
        <a:xfrm>
          <a:off x="140134" y="3238385"/>
          <a:ext cx="1109764" cy="596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NSAIDs/gastroprotection</a:t>
          </a:r>
        </a:p>
      </dsp:txBody>
      <dsp:txXfrm>
        <a:off x="157592" y="3255843"/>
        <a:ext cx="1074848" cy="561150"/>
      </dsp:txXfrm>
    </dsp:sp>
    <dsp:sp modelId="{030DB3E1-9E46-D540-87ED-3C1E85913854}">
      <dsp:nvSpPr>
        <dsp:cNvPr id="0" name=""/>
        <dsp:cNvSpPr/>
      </dsp:nvSpPr>
      <dsp:spPr>
        <a:xfrm>
          <a:off x="140134" y="3926154"/>
          <a:ext cx="1109764" cy="596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COX2-i</a:t>
          </a:r>
        </a:p>
      </dsp:txBody>
      <dsp:txXfrm>
        <a:off x="157592" y="3943612"/>
        <a:ext cx="1074848" cy="561150"/>
      </dsp:txXfrm>
    </dsp:sp>
    <dsp:sp modelId="{979FC677-81CC-2D40-822A-A8A98B7C801B}">
      <dsp:nvSpPr>
        <dsp:cNvPr id="0" name=""/>
        <dsp:cNvSpPr/>
      </dsp:nvSpPr>
      <dsp:spPr>
        <a:xfrm>
          <a:off x="140134" y="4613922"/>
          <a:ext cx="1109764" cy="596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Opioids</a:t>
          </a:r>
        </a:p>
      </dsp:txBody>
      <dsp:txXfrm>
        <a:off x="157592" y="4631380"/>
        <a:ext cx="1074848" cy="561150"/>
      </dsp:txXfrm>
    </dsp:sp>
    <dsp:sp modelId="{F8E6C401-805C-4840-A1D2-82B13DCC3C7E}">
      <dsp:nvSpPr>
        <dsp:cNvPr id="0" name=""/>
        <dsp:cNvSpPr/>
      </dsp:nvSpPr>
      <dsp:spPr>
        <a:xfrm>
          <a:off x="140134" y="5301691"/>
          <a:ext cx="1109764" cy="596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Duloxetine</a:t>
          </a:r>
        </a:p>
      </dsp:txBody>
      <dsp:txXfrm>
        <a:off x="157592" y="5319149"/>
        <a:ext cx="1074848" cy="561150"/>
      </dsp:txXfrm>
    </dsp:sp>
    <dsp:sp modelId="{BE2D8572-083A-2146-A989-AECEA2E15CB4}">
      <dsp:nvSpPr>
        <dsp:cNvPr id="0" name=""/>
        <dsp:cNvSpPr/>
      </dsp:nvSpPr>
      <dsp:spPr>
        <a:xfrm>
          <a:off x="1492659" y="0"/>
          <a:ext cx="1387205" cy="6208485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Topical</a:t>
          </a:r>
        </a:p>
      </dsp:txBody>
      <dsp:txXfrm>
        <a:off x="1492659" y="0"/>
        <a:ext cx="1387205" cy="1862545"/>
      </dsp:txXfrm>
    </dsp:sp>
    <dsp:sp modelId="{AAF279BB-DE55-6B42-8F9C-701519180DFB}">
      <dsp:nvSpPr>
        <dsp:cNvPr id="0" name=""/>
        <dsp:cNvSpPr/>
      </dsp:nvSpPr>
      <dsp:spPr>
        <a:xfrm>
          <a:off x="1631380" y="1864364"/>
          <a:ext cx="1109764" cy="1871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</a:t>
          </a:r>
        </a:p>
      </dsp:txBody>
      <dsp:txXfrm>
        <a:off x="1663884" y="1896868"/>
        <a:ext cx="1044756" cy="1806935"/>
      </dsp:txXfrm>
    </dsp:sp>
    <dsp:sp modelId="{ABAE179A-91E0-7D4D-83EE-12A940AAC553}">
      <dsp:nvSpPr>
        <dsp:cNvPr id="0" name=""/>
        <dsp:cNvSpPr/>
      </dsp:nvSpPr>
      <dsp:spPr>
        <a:xfrm>
          <a:off x="1631380" y="4024298"/>
          <a:ext cx="1109764" cy="1871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Capsaicin</a:t>
          </a:r>
        </a:p>
      </dsp:txBody>
      <dsp:txXfrm>
        <a:off x="1663884" y="4056802"/>
        <a:ext cx="1044756" cy="1806935"/>
      </dsp:txXfrm>
    </dsp:sp>
    <dsp:sp modelId="{CF86FE6B-8629-F545-BF81-CD56C67B78E0}">
      <dsp:nvSpPr>
        <dsp:cNvPr id="0" name=""/>
        <dsp:cNvSpPr/>
      </dsp:nvSpPr>
      <dsp:spPr>
        <a:xfrm>
          <a:off x="2983905" y="0"/>
          <a:ext cx="1387205" cy="6208485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Transdermal</a:t>
          </a:r>
        </a:p>
      </dsp:txBody>
      <dsp:txXfrm>
        <a:off x="2983905" y="0"/>
        <a:ext cx="1387205" cy="1862545"/>
      </dsp:txXfrm>
    </dsp:sp>
    <dsp:sp modelId="{E8E5A733-B7A2-5D48-B7E5-BF3D5C320448}">
      <dsp:nvSpPr>
        <dsp:cNvPr id="0" name=""/>
        <dsp:cNvSpPr/>
      </dsp:nvSpPr>
      <dsp:spPr>
        <a:xfrm>
          <a:off x="3122626" y="1864364"/>
          <a:ext cx="1109764" cy="1871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NSAIDs</a:t>
          </a:r>
        </a:p>
      </dsp:txBody>
      <dsp:txXfrm>
        <a:off x="3155130" y="1896868"/>
        <a:ext cx="1044756" cy="1806935"/>
      </dsp:txXfrm>
    </dsp:sp>
    <dsp:sp modelId="{CDD69B52-2617-CC47-B0B1-D7F266C5F92C}">
      <dsp:nvSpPr>
        <dsp:cNvPr id="0" name=""/>
        <dsp:cNvSpPr/>
      </dsp:nvSpPr>
      <dsp:spPr>
        <a:xfrm>
          <a:off x="3122626" y="4024298"/>
          <a:ext cx="1109764" cy="1871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Opioids</a:t>
          </a:r>
        </a:p>
      </dsp:txBody>
      <dsp:txXfrm>
        <a:off x="3155130" y="4056802"/>
        <a:ext cx="1044756" cy="1806935"/>
      </dsp:txXfrm>
    </dsp:sp>
    <dsp:sp modelId="{AFE0A0B0-99F3-4144-AEF1-872D6010BC95}">
      <dsp:nvSpPr>
        <dsp:cNvPr id="0" name=""/>
        <dsp:cNvSpPr/>
      </dsp:nvSpPr>
      <dsp:spPr>
        <a:xfrm>
          <a:off x="4475151" y="0"/>
          <a:ext cx="1387205" cy="6208485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Intra-Articular</a:t>
          </a:r>
        </a:p>
      </dsp:txBody>
      <dsp:txXfrm>
        <a:off x="4475151" y="0"/>
        <a:ext cx="1387205" cy="1862545"/>
      </dsp:txXfrm>
    </dsp:sp>
    <dsp:sp modelId="{043BB7A7-C73D-4F49-9E1B-59295811DA5A}">
      <dsp:nvSpPr>
        <dsp:cNvPr id="0" name=""/>
        <dsp:cNvSpPr/>
      </dsp:nvSpPr>
      <dsp:spPr>
        <a:xfrm>
          <a:off x="4613872" y="1864364"/>
          <a:ext cx="1109764" cy="1871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Corticosteroids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(IACS)</a:t>
          </a:r>
        </a:p>
      </dsp:txBody>
      <dsp:txXfrm>
        <a:off x="4646376" y="1896868"/>
        <a:ext cx="1044756" cy="1806935"/>
      </dsp:txXfrm>
    </dsp:sp>
    <dsp:sp modelId="{781047FD-7EA1-024D-AC6E-9E2738CCE5F3}">
      <dsp:nvSpPr>
        <dsp:cNvPr id="0" name=""/>
        <dsp:cNvSpPr/>
      </dsp:nvSpPr>
      <dsp:spPr>
        <a:xfrm>
          <a:off x="4613872" y="4024298"/>
          <a:ext cx="1109764" cy="1871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Hyaluronic Acid (IAHA)</a:t>
          </a:r>
        </a:p>
      </dsp:txBody>
      <dsp:txXfrm>
        <a:off x="4646376" y="4056802"/>
        <a:ext cx="1044756" cy="180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1441-DE2D-2B4B-8E09-0989D5A35718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E12C-CAA8-4D49-A0E4-12C73F62A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69B8-92A4-4346-BA08-C547F80B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E12C-CAA8-4D49-A0E4-12C73F62AD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E12C-CAA8-4D49-A0E4-12C73F62AD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E12C-CAA8-4D49-A0E4-12C73F62AD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6527-6954-CF52-027E-819E511DC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D8DB7-A878-EFF2-AF66-3426E1610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F968-70B1-E486-A82D-58694991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967D1-7984-3022-EE5E-C8AC191C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698E-F394-8F7B-92EA-1301A38C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0A04-8542-15A5-5BD8-664096E8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AE960-597A-965C-4D28-4D8082F94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7B835-5011-9BCD-CA40-643ECE68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A899-DF7C-B83F-0B0F-79F3C762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B9D8-F1BF-878A-F310-C22B5E06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5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D2054-8750-108C-6A22-F8C98AAF0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A29BC-73DE-E101-1DB5-A94696236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90E6-46E5-6F53-683C-A9D60416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1310C-F309-049A-20BA-395DB8A7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88A4D-AB50-F41D-5D97-AA7F0099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2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8D7-A3BF-A9BA-8C22-601005A7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D2F-F611-58A1-2BBE-00DD925F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92F0-DE81-9EC0-A2FF-2C643BFD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9C48D-F5F5-8EE3-6EA1-F1BB8657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39DC8-94C5-37D1-6603-E8464A38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06A3-09B8-06F6-DA72-2D8F6FF9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B41C3-E2BB-EBAB-F140-68C0DC23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0F061-039A-BE94-1382-B546677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5A933-153F-D23E-BD8C-1851515C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CCC13-3356-ACBC-DA3D-8DCFB087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EF0C-BE64-D7E8-1E4C-FA4384E2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10C9-C754-FBFF-2377-3E35CD05C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99D68-A887-53B9-929B-7E4E516CE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9923A-B0C6-20FF-5E58-3E40B498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89AD0-BD4B-0681-DCBB-3DB7936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82595-C0FD-813C-D0D9-923E0EF5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4920-6DC6-C93C-2830-B5F133BE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7E9B-F1A6-6FE4-0D64-F1A54EA7C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FAFCE-46F0-CDFE-CC1F-A5523C063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62085-2766-B9BD-5A72-B1758F301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45B0B-A22F-05BB-AC33-2FFCBC061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9793A-0CF5-245D-9268-5A69C5E9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272FE-53F1-CCE4-7CC4-943FB13B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8D465-49E1-ACD1-4764-B40CEB2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1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9701-C526-BE42-4D87-6A9AF5CA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444C7-6822-9537-DD64-41EC1A49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A23EA-0788-2447-08C1-CAE429A7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1D006-7996-A510-F1B5-CEDB2860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A4C69-E696-4934-AD03-44573AED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671DB-BD76-0072-7360-15C529BD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1947F-9885-16E5-4C8B-BCA8AFE7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4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91C8-AC03-B544-9163-8B003D6B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44B5-D22E-82A3-D418-2AA30C81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203C4-B76F-7351-45EB-4FB3DFB96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05ABC-3799-42D9-C4EF-7B49FD12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9A433-9A86-9F2A-A442-68C07CBE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AE60-6ED0-EE91-1A0B-1AC4126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D01B-A95F-8CD9-95DE-B03324FF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299AD-5BE6-7BD6-45D7-D144AAC04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90DE-82D3-AEAA-4C2C-F4C7DC1A5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C7603-2F36-9A6E-904A-EB9E6B3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A4941-BE63-2413-93C3-D39DC473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4B6B1-5750-F53E-30AC-8000D2ED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CD38C-7669-F506-A7AF-542A6376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9A181-6E08-F870-2D61-2010BD36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41B0C-F9E5-B317-9898-FCDBD7A28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4C93D-EF9D-E04C-8936-571ADA871A86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86A6-3673-08A6-D511-85100BDAE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3E186-28CE-26D8-3EF3-FDCEACFD6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872B1-EEED-E445-A7CC-420AA63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flickr.com/photos/myarthritis/8882212096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3AED8A-0645-70AA-2143-58A5FCE3E321}"/>
              </a:ext>
            </a:extLst>
          </p:cNvPr>
          <p:cNvSpPr txBox="1"/>
          <p:nvPr/>
        </p:nvSpPr>
        <p:spPr>
          <a:xfrm>
            <a:off x="457819" y="1715072"/>
            <a:ext cx="118146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i="0" u="none" strike="noStrike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Relative Analgesic Effectiveness Of Pharmacological Interventions In Knee Osteoarthritis: A Component Network Meta-Analysis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5E8EF7-5FFC-1717-AB78-B2D3422A30F4}"/>
              </a:ext>
            </a:extLst>
          </p:cNvPr>
          <p:cNvSpPr txBox="1">
            <a:spLocks/>
          </p:cNvSpPr>
          <p:nvPr/>
        </p:nvSpPr>
        <p:spPr>
          <a:xfrm>
            <a:off x="819702" y="5396390"/>
            <a:ext cx="7055893" cy="120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Bawan Ahmed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Greenwich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0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November 2024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6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orld Civilisations: “Bridging the World's Divides” - Kofi Annan Foundation">
            <a:extLst>
              <a:ext uri="{FF2B5EF4-FFF2-40B4-BE49-F238E27FC236}">
                <a16:creationId xmlns:a16="http://schemas.microsoft.com/office/drawing/2014/main" id="{5654495F-1831-EAE8-8E0C-391A0FE0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2"/>
          <a:stretch/>
        </p:blipFill>
        <p:spPr bwMode="auto">
          <a:xfrm>
            <a:off x="6979789" y="12"/>
            <a:ext cx="5212210" cy="146593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BDBC01F-6651-23BD-1015-56C95BB2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25" y="140383"/>
            <a:ext cx="1337671" cy="11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B1CE7-FD67-92FB-103B-973B0D568A50}"/>
              </a:ext>
            </a:extLst>
          </p:cNvPr>
          <p:cNvSpPr txBox="1"/>
          <p:nvPr/>
        </p:nvSpPr>
        <p:spPr>
          <a:xfrm>
            <a:off x="283335" y="353929"/>
            <a:ext cx="6555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i="1" dirty="0">
                <a:effectLst/>
                <a:latin typeface="Times"/>
              </a:rPr>
              <a:t>In 1999, the Secretary-General of the United Nations,</a:t>
            </a:r>
            <a:r>
              <a:rPr lang="en-GB" sz="1800" dirty="0">
                <a:latin typeface="Times"/>
              </a:rPr>
              <a:t> </a:t>
            </a:r>
            <a:r>
              <a:rPr lang="en-GB" sz="1800" i="1" dirty="0">
                <a:effectLst/>
                <a:latin typeface="Times"/>
              </a:rPr>
              <a:t>Kofi Annan, signed a declaration to launch the Bone</a:t>
            </a:r>
            <a:r>
              <a:rPr lang="en-GB" sz="1800" dirty="0">
                <a:latin typeface="Times"/>
              </a:rPr>
              <a:t> </a:t>
            </a:r>
            <a:r>
              <a:rPr lang="en-GB" sz="1800" i="1" dirty="0">
                <a:effectLst/>
                <a:latin typeface="Times"/>
              </a:rPr>
              <a:t>and Joint Decade 2000–2010 for treating and preventing musculoskeletal disorders.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24A23-7708-1E8D-9D1B-60BB3EF0E332}"/>
              </a:ext>
            </a:extLst>
          </p:cNvPr>
          <p:cNvSpPr txBox="1"/>
          <p:nvPr/>
        </p:nvSpPr>
        <p:spPr>
          <a:xfrm>
            <a:off x="7264625" y="6512805"/>
            <a:ext cx="6780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Litwic</a:t>
            </a:r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al., 2013; </a:t>
            </a:r>
            <a:r>
              <a:rPr lang="en-GB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Spitaels</a:t>
            </a:r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al., 2020; Steinmetz et al., 2023) 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473C9EBF-02E1-7A66-B65F-08438D078C02}"/>
              </a:ext>
            </a:extLst>
          </p:cNvPr>
          <p:cNvGraphicFramePr/>
          <p:nvPr/>
        </p:nvGraphicFramePr>
        <p:xfrm>
          <a:off x="283335" y="1606315"/>
          <a:ext cx="11426780" cy="466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633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B0B678-CD10-4371-96E5-2706F457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Osteoarthritis - The Lancet">
            <a:extLst>
              <a:ext uri="{FF2B5EF4-FFF2-40B4-BE49-F238E27FC236}">
                <a16:creationId xmlns:a16="http://schemas.microsoft.com/office/drawing/2014/main" id="{761DA7C4-B00D-CD23-EF52-C94F13AC5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09" y="2678876"/>
            <a:ext cx="4351663" cy="30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X-ray of a knee joint&#10;&#10;Description automatically generated with low confidence">
            <a:extLst>
              <a:ext uri="{FF2B5EF4-FFF2-40B4-BE49-F238E27FC236}">
                <a16:creationId xmlns:a16="http://schemas.microsoft.com/office/drawing/2014/main" id="{EFAA336F-1297-10E9-8A8A-5886845FF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0"/>
          <a:stretch/>
        </p:blipFill>
        <p:spPr>
          <a:xfrm>
            <a:off x="6096000" y="511714"/>
            <a:ext cx="4774235" cy="1453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9BA90-AFA2-FAE9-C18A-210B91F88509}"/>
              </a:ext>
            </a:extLst>
          </p:cNvPr>
          <p:cNvSpPr txBox="1"/>
          <p:nvPr/>
        </p:nvSpPr>
        <p:spPr>
          <a:xfrm>
            <a:off x="5957331" y="2442918"/>
            <a:ext cx="5408813" cy="3518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Core symptoms: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Pain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Joint stiffness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functional disability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Currently, there is no known cure for OA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Surgery remains the only treatment option, BUT: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</a:rPr>
              <a:t>Patients typically undergo an average of </a:t>
            </a:r>
            <a:r>
              <a:rPr lang="en-GB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13.3 years of non-surgical management of Knee OA </a:t>
            </a:r>
            <a:r>
              <a:rPr lang="en-GB" sz="1600" dirty="0">
                <a:effectLst/>
                <a:latin typeface="Calibri" panose="020F0502020204030204" pitchFamily="34" charset="0"/>
              </a:rPr>
              <a:t>before becoming eligible candidates for surgery (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Losina</a:t>
            </a:r>
            <a:r>
              <a:rPr lang="en-GB" sz="1600" dirty="0">
                <a:effectLst/>
                <a:latin typeface="Calibri" panose="020F0502020204030204" pitchFamily="34" charset="0"/>
              </a:rPr>
              <a:t> et al., 2015)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Algorithms and models of care are available, but there are significant EBM gaps in osteoarthritis care.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E7DDD-18A4-A068-3498-B971E93877F5}"/>
              </a:ext>
            </a:extLst>
          </p:cNvPr>
          <p:cNvSpPr txBox="1"/>
          <p:nvPr/>
        </p:nvSpPr>
        <p:spPr>
          <a:xfrm>
            <a:off x="829025" y="36395"/>
            <a:ext cx="4766233" cy="2396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Among all OA conditions, knee joint OA is the most prevalent and substantially burdens public health, accounting for about 83% of the overall OA burden. 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UK alone, 10 million individuals (1 in 6) have OA; an estimated 50% have Knee OA (Versus Arthritis, 2023).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96EA2-0A51-6189-8B64-2C6ED1B536D9}"/>
              </a:ext>
            </a:extLst>
          </p:cNvPr>
          <p:cNvSpPr txBox="1"/>
          <p:nvPr/>
        </p:nvSpPr>
        <p:spPr>
          <a:xfrm>
            <a:off x="1310223" y="5725041"/>
            <a:ext cx="4766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Fig.2 Age and gender-specific incidents of OA (Hunter &amp; </a:t>
            </a:r>
            <a:r>
              <a:rPr lang="en-GB" sz="12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Bierma</a:t>
            </a:r>
            <a:r>
              <a:rPr lang="en-GB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-Zeinstra, 2019)</a:t>
            </a:r>
            <a:endParaRPr lang="en-GB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FBF5C-AF08-91AD-EE75-829CDC670324}"/>
              </a:ext>
            </a:extLst>
          </p:cNvPr>
          <p:cNvSpPr txBox="1"/>
          <p:nvPr/>
        </p:nvSpPr>
        <p:spPr>
          <a:xfrm>
            <a:off x="9808793" y="1978038"/>
            <a:ext cx="12074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(Katz et al., 2021)</a:t>
            </a:r>
            <a:endParaRPr lang="en-GB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1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D5F429-8AE7-C30A-386D-F57B04699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61036"/>
              </p:ext>
            </p:extLst>
          </p:nvPr>
        </p:nvGraphicFramePr>
        <p:xfrm>
          <a:off x="435430" y="319314"/>
          <a:ext cx="11538856" cy="6538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184">
                  <a:extLst>
                    <a:ext uri="{9D8B030D-6E8A-4147-A177-3AD203B41FA5}">
                      <a16:colId xmlns:a16="http://schemas.microsoft.com/office/drawing/2014/main" val="2066821181"/>
                    </a:ext>
                  </a:extLst>
                </a:gridCol>
                <a:gridCol w="1906392">
                  <a:extLst>
                    <a:ext uri="{9D8B030D-6E8A-4147-A177-3AD203B41FA5}">
                      <a16:colId xmlns:a16="http://schemas.microsoft.com/office/drawing/2014/main" val="2664786455"/>
                    </a:ext>
                  </a:extLst>
                </a:gridCol>
                <a:gridCol w="1724016">
                  <a:extLst>
                    <a:ext uri="{9D8B030D-6E8A-4147-A177-3AD203B41FA5}">
                      <a16:colId xmlns:a16="http://schemas.microsoft.com/office/drawing/2014/main" val="1364568691"/>
                    </a:ext>
                  </a:extLst>
                </a:gridCol>
                <a:gridCol w="2174256">
                  <a:extLst>
                    <a:ext uri="{9D8B030D-6E8A-4147-A177-3AD203B41FA5}">
                      <a16:colId xmlns:a16="http://schemas.microsoft.com/office/drawing/2014/main" val="3531141302"/>
                    </a:ext>
                  </a:extLst>
                </a:gridCol>
                <a:gridCol w="2028924">
                  <a:extLst>
                    <a:ext uri="{9D8B030D-6E8A-4147-A177-3AD203B41FA5}">
                      <a16:colId xmlns:a16="http://schemas.microsoft.com/office/drawing/2014/main" val="3327364205"/>
                    </a:ext>
                  </a:extLst>
                </a:gridCol>
                <a:gridCol w="1590084">
                  <a:extLst>
                    <a:ext uri="{9D8B030D-6E8A-4147-A177-3AD203B41FA5}">
                      <a16:colId xmlns:a16="http://schemas.microsoft.com/office/drawing/2014/main" val="355855227"/>
                    </a:ext>
                  </a:extLst>
                </a:gridCol>
              </a:tblGrid>
              <a:tr h="284291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Guidelines recommendations for management of Knee Osteoarthritis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18470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Pharmacological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NICE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OARSI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AAOS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ESCEO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77999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Paracetamol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99516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Oral NSAIDs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80405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Topical NSAIDs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03355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Opioids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00057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Duloxetine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10590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IAHA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75598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IACS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62851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Topical Capsaicin 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b="1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b="1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b="1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26129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Non-Pharmacological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NICE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OARSI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AAOS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ESCEO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13524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94242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Exercise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19232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97291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Ultrasound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03715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Electromagnetic 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1515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 therapies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25632"/>
                  </a:ext>
                </a:extLst>
              </a:tr>
              <a:tr h="284291"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Interpretation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90182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Recommended (Use)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07515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Not recommended (Do not use)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05662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Consider, depending on the circumstances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74186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May be consider, depending on the circumstances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13157"/>
                  </a:ext>
                </a:extLst>
              </a:tr>
              <a:tr h="284291">
                <a:tc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Inconclusive (No recommendations issued)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150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64CB9D-8F12-A104-4E44-4C4FEE6E4F5D}"/>
              </a:ext>
            </a:extLst>
          </p:cNvPr>
          <p:cNvSpPr txBox="1"/>
          <p:nvPr/>
        </p:nvSpPr>
        <p:spPr>
          <a:xfrm>
            <a:off x="7724104" y="0"/>
            <a:ext cx="6098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577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-ray of a knee joint&#10;&#10;Description automatically generated with medium confidence">
            <a:extLst>
              <a:ext uri="{FF2B5EF4-FFF2-40B4-BE49-F238E27FC236}">
                <a16:creationId xmlns:a16="http://schemas.microsoft.com/office/drawing/2014/main" id="{0660111C-867C-F673-051E-AF14884C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420" b="15139"/>
          <a:stretch/>
        </p:blipFill>
        <p:spPr>
          <a:xfrm>
            <a:off x="6600825" y="1291729"/>
            <a:ext cx="5403664" cy="4274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51211-A21A-1327-E7D1-4449F943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is REIKO?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41D4-E632-FCA7-15F3-B9FD6769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3"/>
            <a:ext cx="6229731" cy="167817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3600" b="1" i="1" dirty="0">
                <a:solidFill>
                  <a:srgbClr val="FFC000"/>
                </a:solidFill>
                <a:effectLst/>
              </a:rPr>
              <a:t>R</a:t>
            </a:r>
            <a:r>
              <a:rPr lang="en-GB" sz="3600" i="1" dirty="0">
                <a:solidFill>
                  <a:srgbClr val="FFC000"/>
                </a:solidFill>
                <a:effectLst/>
              </a:rPr>
              <a:t>elative</a:t>
            </a:r>
            <a:r>
              <a:rPr lang="en-GB" sz="3600" dirty="0">
                <a:solidFill>
                  <a:srgbClr val="FFC000"/>
                </a:solidFill>
              </a:rPr>
              <a:t> </a:t>
            </a:r>
            <a:r>
              <a:rPr lang="en-GB" sz="3600" b="1" i="1" dirty="0">
                <a:solidFill>
                  <a:srgbClr val="FFC000"/>
                </a:solidFill>
                <a:effectLst/>
              </a:rPr>
              <a:t>E</a:t>
            </a:r>
            <a:r>
              <a:rPr lang="en-GB" sz="3600" i="1" dirty="0">
                <a:solidFill>
                  <a:srgbClr val="FFC000"/>
                </a:solidFill>
                <a:effectLst/>
              </a:rPr>
              <a:t>ffectiveness of </a:t>
            </a:r>
            <a:r>
              <a:rPr lang="en-GB" sz="3600" b="1" i="1" dirty="0">
                <a:solidFill>
                  <a:srgbClr val="FFC000"/>
                </a:solidFill>
                <a:effectLst/>
              </a:rPr>
              <a:t>I</a:t>
            </a:r>
            <a:r>
              <a:rPr lang="en-GB" sz="3600" i="1" dirty="0">
                <a:solidFill>
                  <a:srgbClr val="FFC000"/>
                </a:solidFill>
                <a:effectLst/>
              </a:rPr>
              <a:t>nterventions for </a:t>
            </a:r>
            <a:r>
              <a:rPr lang="en-GB" sz="3600" b="1" i="1" dirty="0">
                <a:solidFill>
                  <a:srgbClr val="FFC000"/>
                </a:solidFill>
                <a:effectLst/>
              </a:rPr>
              <a:t>K</a:t>
            </a:r>
            <a:r>
              <a:rPr lang="en-GB" sz="3600" i="1" dirty="0">
                <a:solidFill>
                  <a:srgbClr val="FFC000"/>
                </a:solidFill>
                <a:effectLst/>
              </a:rPr>
              <a:t>nee </a:t>
            </a:r>
            <a:r>
              <a:rPr lang="en-GB" sz="3600" b="1" i="1" dirty="0">
                <a:solidFill>
                  <a:srgbClr val="FFC000"/>
                </a:solidFill>
                <a:effectLst/>
              </a:rPr>
              <a:t>O</a:t>
            </a:r>
            <a:r>
              <a:rPr lang="en-GB" sz="3600" i="1" dirty="0">
                <a:solidFill>
                  <a:srgbClr val="FFC000"/>
                </a:solidFill>
                <a:effectLst/>
              </a:rPr>
              <a:t>steoarthritis.</a:t>
            </a:r>
            <a:endParaRPr lang="en-GB" sz="36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405EF7-1A98-A82B-BDBE-B930E3958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379392"/>
              </p:ext>
            </p:extLst>
          </p:nvPr>
        </p:nvGraphicFramePr>
        <p:xfrm>
          <a:off x="569169" y="3986959"/>
          <a:ext cx="4235798" cy="198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50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9CBFC-22E8-04B6-087D-6CFFA071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06045"/>
            <a:ext cx="5294716" cy="28459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B2772CF-FD2F-E448-81B7-FEDFE95B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00" y="643467"/>
            <a:ext cx="40529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4D4FB4-D454-88DC-D506-E0B4B0433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737979"/>
              </p:ext>
            </p:extLst>
          </p:nvPr>
        </p:nvGraphicFramePr>
        <p:xfrm>
          <a:off x="642288" y="950107"/>
          <a:ext cx="5911956" cy="495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4610-4909-8561-A063-E669E43F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932" y="268947"/>
            <a:ext cx="3611467" cy="6131420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Rational: Pharmacotherapies are widely used in Knee OA management, however: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Long-lasting debate about their relative effectiveness and acceptability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Appropriateness of long-term use?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head-to-head trials for all competing interventions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Methods: SR, MA, NMA, CNMA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 to find optimal intervention(s)</a:t>
            </a:r>
          </a:p>
          <a:p>
            <a:pPr lvl="1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8E7291-B788-3764-6A90-AB274DDF6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33701"/>
              </p:ext>
            </p:extLst>
          </p:nvPr>
        </p:nvGraphicFramePr>
        <p:xfrm>
          <a:off x="609601" y="553855"/>
          <a:ext cx="10912748" cy="5334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437193">
                  <a:extLst>
                    <a:ext uri="{9D8B030D-6E8A-4147-A177-3AD203B41FA5}">
                      <a16:colId xmlns:a16="http://schemas.microsoft.com/office/drawing/2014/main" val="4069963258"/>
                    </a:ext>
                  </a:extLst>
                </a:gridCol>
                <a:gridCol w="43692">
                  <a:extLst>
                    <a:ext uri="{9D8B030D-6E8A-4147-A177-3AD203B41FA5}">
                      <a16:colId xmlns:a16="http://schemas.microsoft.com/office/drawing/2014/main" val="3324148334"/>
                    </a:ext>
                  </a:extLst>
                </a:gridCol>
                <a:gridCol w="5431863">
                  <a:extLst>
                    <a:ext uri="{9D8B030D-6E8A-4147-A177-3AD203B41FA5}">
                      <a16:colId xmlns:a16="http://schemas.microsoft.com/office/drawing/2014/main" val="4231230772"/>
                    </a:ext>
                  </a:extLst>
                </a:gridCol>
              </a:tblGrid>
              <a:tr h="40668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Databases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MEDLINE, EMBASE, CENTRAL, and trial registries.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8292" marR="182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24405"/>
                  </a:ext>
                </a:extLst>
              </a:tr>
              <a:tr h="40668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 (P)</a:t>
                      </a:r>
                    </a:p>
                    <a:p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 (</a:t>
                      </a: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2" charset="2"/>
                        </a:rPr>
                        <a:t></a:t>
                      </a: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years) with KNOA based on a clinical or radiographic diagnosis</a:t>
                      </a:r>
                      <a:endParaRPr lang="en-GB" sz="14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8292" marR="182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32656"/>
                  </a:ext>
                </a:extLst>
              </a:tr>
              <a:tr h="2119676"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Interventions (I)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Oral Paracetamol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Non-selective NSAIDs (Oral: with or without gastroprotection, Topical and Transdermal) 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COX2-inhibitors 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Oral and Transdermal Opioids 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Duloxetine 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Topical Capsaicin 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Intra-articular Hyaluronic acid (IAHA) </a:t>
                      </a:r>
                    </a:p>
                    <a:p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Intra-articular Corticosteroids (IACS) </a:t>
                      </a:r>
                    </a:p>
                  </a:txBody>
                  <a:tcPr marL="18292" marR="18292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Comparison or Control (C)</a:t>
                      </a:r>
                    </a:p>
                    <a:p>
                      <a:pPr algn="ctr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Another eligible active intervention or control (placebo, no treatment, or usual care)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92" marR="182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32357"/>
                  </a:ext>
                </a:extLst>
              </a:tr>
              <a:tr h="406689">
                <a:tc gridSpan="3">
                  <a:txBody>
                    <a:bodyPr/>
                    <a:lstStyle/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Outcome: Pain (primary outcome)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Assessed over: Immediate (up to two weeks), Short (closest to 3 months), Medium (closest to 6 months), Long (closest to 12 months) 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8292" marR="182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656170"/>
                  </a:ext>
                </a:extLst>
              </a:tr>
              <a:tr h="40668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type (S)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Randomised Controlled Trials (RCTs)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8292" marR="182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43074"/>
                  </a:ext>
                </a:extLst>
              </a:tr>
              <a:tr h="14404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Analyses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random-effects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standard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NMA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additive CNMA 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placebo as a common comparator were used to estimate relative treatment effects for the primary outcome of pain within a frequentist framework.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 size measure: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Differences (MD)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 the change from baseline on rescaled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0-10 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scale with 95% Confidence Interval (CI).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8292" marR="182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certainty of evidence was evaluated using the Confidence in Network Meta-Analysis (</a:t>
                      </a: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CINeMA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risk of bias (</a:t>
                      </a:r>
                      <a:r>
                        <a:rPr lang="en-GB" sz="1400" b="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was assessed using the revised Cochrane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RoB2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tool. The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frequentist P-scores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were employed for the treatment hierarchy. </a:t>
                      </a:r>
                    </a:p>
                    <a:p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analyses were conducted in R using the </a:t>
                      </a:r>
                      <a:r>
                        <a:rPr lang="en-GB" sz="1400" b="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netemeta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package.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292" marR="18292" marT="0" marB="0"/>
                </a:tc>
                <a:extLst>
                  <a:ext uri="{0D108BD9-81ED-4DB2-BD59-A6C34878D82A}">
                    <a16:rowId xmlns:a16="http://schemas.microsoft.com/office/drawing/2014/main" val="158478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04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67D38-57C1-1F1C-007D-D52DBAB0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Statistical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BCA0F3-72FE-D0DB-A229-035C86E22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241241"/>
              </p:ext>
            </p:extLst>
          </p:nvPr>
        </p:nvGraphicFramePr>
        <p:xfrm>
          <a:off x="88005" y="1592574"/>
          <a:ext cx="12015989" cy="51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9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8B7CCC-C15F-3C3C-56D2-A13394016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360989"/>
              </p:ext>
            </p:extLst>
          </p:nvPr>
        </p:nvGraphicFramePr>
        <p:xfrm>
          <a:off x="3352799" y="324757"/>
          <a:ext cx="5863771" cy="620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12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9B629D-8CAC-4F81-31F6-E69DAADE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378" y="269886"/>
            <a:ext cx="5202236" cy="6318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C7C3F-4A93-0AD3-BE7F-D9D2DC62C991}"/>
              </a:ext>
            </a:extLst>
          </p:cNvPr>
          <p:cNvSpPr txBox="1"/>
          <p:nvPr/>
        </p:nvSpPr>
        <p:spPr>
          <a:xfrm>
            <a:off x="5975797" y="6027313"/>
            <a:ext cx="5202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Fig.3. PRISMA flow diagram.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0551-23BB-E912-D9C5-D5643978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389321"/>
            <a:ext cx="5334197" cy="457199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Importance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655F8-7C5C-25F9-DDCD-7B447201B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8" y="1464441"/>
            <a:ext cx="5334197" cy="5393559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medicine (A) effective compared with placebo or another intervention (B)?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has been compared with a placebo in 10 RCTs. Is it more effective than a placebo?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(A, B, C, D and Placebo), in general, effective compared with each other or placebo?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pharmacological interventions containing specific pairs (A+B) effective, all other things being equal? OR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I predict the extra benefit/harm of adding medicine (A) to the current treatment with (B)?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Capsules and pills inside a glass bowl">
            <a:extLst>
              <a:ext uri="{FF2B5EF4-FFF2-40B4-BE49-F238E27FC236}">
                <a16:creationId xmlns:a16="http://schemas.microsoft.com/office/drawing/2014/main" id="{F7C6BD8D-C3B9-8E9E-5261-5E147F4E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75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5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39EB4-CBAA-31F1-DBE6-93BECF127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6" r="3342" b="2936"/>
          <a:stretch/>
        </p:blipFill>
        <p:spPr>
          <a:xfrm>
            <a:off x="2726871" y="531767"/>
            <a:ext cx="7037615" cy="5794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D776E-5C20-B5E9-BCC5-C258985E8A3F}"/>
              </a:ext>
            </a:extLst>
          </p:cNvPr>
          <p:cNvSpPr txBox="1"/>
          <p:nvPr/>
        </p:nvSpPr>
        <p:spPr>
          <a:xfrm>
            <a:off x="2511074" y="6326233"/>
            <a:ext cx="835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Fig.4. Number of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patients per intervention class. Ahmed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54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F2024-81B9-A731-B141-64F115F9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1" b="2952"/>
          <a:stretch/>
        </p:blipFill>
        <p:spPr>
          <a:xfrm>
            <a:off x="429672" y="691165"/>
            <a:ext cx="11332656" cy="4944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14351B-54FB-7DFC-8F29-FB28A5A910C3}"/>
              </a:ext>
            </a:extLst>
          </p:cNvPr>
          <p:cNvSpPr txBox="1"/>
          <p:nvPr/>
        </p:nvSpPr>
        <p:spPr>
          <a:xfrm>
            <a:off x="2395164" y="5905225"/>
            <a:ext cx="835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Fig.5. Number of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patients per individual treatments. Ahmed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3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0380F-C7AA-5AA7-F2A5-D3283E44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1990164"/>
            <a:ext cx="11250706" cy="23700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5E348E-6A4E-5227-EEC3-880A60EF42B9}"/>
              </a:ext>
            </a:extLst>
          </p:cNvPr>
          <p:cNvSpPr txBox="1"/>
          <p:nvPr/>
        </p:nvSpPr>
        <p:spPr>
          <a:xfrm>
            <a:off x="2111828" y="4587585"/>
            <a:ext cx="904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Fig.6. </a:t>
            </a:r>
            <a:r>
              <a:rPr lang="en-GB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Violin jittered box plots for baseline characteristics of patients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Ahmed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37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showing a number of dots&#10;&#10;Description automatically generated">
            <a:extLst>
              <a:ext uri="{FF2B5EF4-FFF2-40B4-BE49-F238E27FC236}">
                <a16:creationId xmlns:a16="http://schemas.microsoft.com/office/drawing/2014/main" id="{1BCF5EF4-BD2C-E88B-3DE5-7EC4DC59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175299"/>
            <a:ext cx="12271828" cy="6135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D3A2A-2D2A-C6F1-6779-FE5FCB428B44}"/>
              </a:ext>
            </a:extLst>
          </p:cNvPr>
          <p:cNvSpPr txBox="1"/>
          <p:nvPr/>
        </p:nvSpPr>
        <p:spPr>
          <a:xfrm>
            <a:off x="2047434" y="6311213"/>
            <a:ext cx="904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Fig.7. </a:t>
            </a:r>
            <a:r>
              <a:rPr lang="en-GB" sz="1400" i="1" dirty="0">
                <a:effectLst/>
                <a:latin typeface="Calibri" panose="020F0502020204030204" pitchFamily="34" charset="0"/>
              </a:rPr>
              <a:t>Distribution of baseline pain across studies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Ahmed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/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61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black and white lines&#10;&#10;Description automatically generated">
            <a:extLst>
              <a:ext uri="{FF2B5EF4-FFF2-40B4-BE49-F238E27FC236}">
                <a16:creationId xmlns:a16="http://schemas.microsoft.com/office/drawing/2014/main" id="{E5FB4936-C35D-A621-D1F3-AA7C65D8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397328"/>
            <a:ext cx="11368768" cy="6063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14C3AC-391E-2002-C930-064670DB0E88}"/>
              </a:ext>
            </a:extLst>
          </p:cNvPr>
          <p:cNvSpPr txBox="1"/>
          <p:nvPr/>
        </p:nvSpPr>
        <p:spPr>
          <a:xfrm>
            <a:off x="1983040" y="6460671"/>
            <a:ext cx="904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Fig.8. </a:t>
            </a:r>
            <a:r>
              <a:rPr lang="en-GB" sz="1400" i="1" dirty="0">
                <a:effectLst/>
                <a:latin typeface="Calibri" panose="020F0502020204030204" pitchFamily="34" charset="0"/>
              </a:rPr>
              <a:t>Comparison adjusted box plots for baseline pain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Ahmed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/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40082-64B0-E787-7983-3B5815C74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57" y="3156805"/>
            <a:ext cx="9934886" cy="300530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96C892-E495-39F5-0B83-2733FFD5C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42608"/>
              </p:ext>
            </p:extLst>
          </p:nvPr>
        </p:nvGraphicFramePr>
        <p:xfrm>
          <a:off x="914399" y="695894"/>
          <a:ext cx="10634132" cy="20622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36982">
                  <a:extLst>
                    <a:ext uri="{9D8B030D-6E8A-4147-A177-3AD203B41FA5}">
                      <a16:colId xmlns:a16="http://schemas.microsoft.com/office/drawing/2014/main" val="5682130"/>
                    </a:ext>
                  </a:extLst>
                </a:gridCol>
                <a:gridCol w="1499525">
                  <a:extLst>
                    <a:ext uri="{9D8B030D-6E8A-4147-A177-3AD203B41FA5}">
                      <a16:colId xmlns:a16="http://schemas.microsoft.com/office/drawing/2014/main" val="3013860365"/>
                    </a:ext>
                  </a:extLst>
                </a:gridCol>
                <a:gridCol w="1499525">
                  <a:extLst>
                    <a:ext uri="{9D8B030D-6E8A-4147-A177-3AD203B41FA5}">
                      <a16:colId xmlns:a16="http://schemas.microsoft.com/office/drawing/2014/main" val="2170748825"/>
                    </a:ext>
                  </a:extLst>
                </a:gridCol>
                <a:gridCol w="1499525">
                  <a:extLst>
                    <a:ext uri="{9D8B030D-6E8A-4147-A177-3AD203B41FA5}">
                      <a16:colId xmlns:a16="http://schemas.microsoft.com/office/drawing/2014/main" val="4046579058"/>
                    </a:ext>
                  </a:extLst>
                </a:gridCol>
                <a:gridCol w="1499525">
                  <a:extLst>
                    <a:ext uri="{9D8B030D-6E8A-4147-A177-3AD203B41FA5}">
                      <a16:colId xmlns:a16="http://schemas.microsoft.com/office/drawing/2014/main" val="2136259142"/>
                    </a:ext>
                  </a:extLst>
                </a:gridCol>
                <a:gridCol w="1499525">
                  <a:extLst>
                    <a:ext uri="{9D8B030D-6E8A-4147-A177-3AD203B41FA5}">
                      <a16:colId xmlns:a16="http://schemas.microsoft.com/office/drawing/2014/main" val="2155302694"/>
                    </a:ext>
                  </a:extLst>
                </a:gridCol>
                <a:gridCol w="1499525">
                  <a:extLst>
                    <a:ext uri="{9D8B030D-6E8A-4147-A177-3AD203B41FA5}">
                      <a16:colId xmlns:a16="http://schemas.microsoft.com/office/drawing/2014/main" val="1264428068"/>
                    </a:ext>
                  </a:extLst>
                </a:gridCol>
              </a:tblGrid>
              <a:tr h="68740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Pharmacological interventions risk of bias assessment</a:t>
                      </a:r>
                    </a:p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Assignment to intervention (the 'intention-to-treat' effect)</a:t>
                      </a:r>
                    </a:p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Total number of studies = 202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1065691"/>
                  </a:ext>
                </a:extLst>
              </a:tr>
              <a:tr h="687405"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Randomization process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Deviations from intended interventions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Missing outcome data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Measurement of the outcome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Selection of the reported result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Overall Bias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56138"/>
                  </a:ext>
                </a:extLst>
              </a:tr>
              <a:tr h="22913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Low risk </a:t>
                      </a:r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30.2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68.8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48.5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85.6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59.4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7.4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94797"/>
                  </a:ext>
                </a:extLst>
              </a:tr>
              <a:tr h="22913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Some concerns </a:t>
                      </a:r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64.4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18.3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8.4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5</a:t>
                      </a:r>
                      <a:endParaRPr lang="en-GB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6.4</a:t>
                      </a:r>
                      <a:endParaRPr lang="en-GB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24.8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47938"/>
                  </a:ext>
                </a:extLst>
              </a:tr>
              <a:tr h="22913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High risk </a:t>
                      </a:r>
                      <a:r>
                        <a:rPr lang="en-GB" sz="12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5.4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12.9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43.1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9.4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34.2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67.8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763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33CABE-EEAD-3607-5D73-228537AAD94E}"/>
              </a:ext>
            </a:extLst>
          </p:cNvPr>
          <p:cNvSpPr txBox="1"/>
          <p:nvPr/>
        </p:nvSpPr>
        <p:spPr>
          <a:xfrm>
            <a:off x="1983040" y="6460671"/>
            <a:ext cx="904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Fig.9. </a:t>
            </a:r>
            <a:r>
              <a:rPr lang="en-GB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Summary of RoB2 assessment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Ahmed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98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network&#10;&#10;Description automatically generated">
            <a:extLst>
              <a:ext uri="{FF2B5EF4-FFF2-40B4-BE49-F238E27FC236}">
                <a16:creationId xmlns:a16="http://schemas.microsoft.com/office/drawing/2014/main" id="{51DCC28C-28D1-AFAC-0D54-54B720B8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38133" y="643467"/>
            <a:ext cx="2906533" cy="2543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B66AFE16-3338-EAB1-B93F-6C7E51B6F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29976" y="3671316"/>
            <a:ext cx="2722847" cy="2545862"/>
          </a:xfrm>
          <a:prstGeom prst="rect">
            <a:avLst/>
          </a:prstGeom>
        </p:spPr>
      </p:pic>
      <p:pic>
        <p:nvPicPr>
          <p:cNvPr id="7" name="Picture 6" descr="A diagram of a diamond&#10;&#10;Description automatically generated">
            <a:extLst>
              <a:ext uri="{FF2B5EF4-FFF2-40B4-BE49-F238E27FC236}">
                <a16:creationId xmlns:a16="http://schemas.microsoft.com/office/drawing/2014/main" id="{B6E3A553-0CEF-513D-27D7-124623B62F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07961" y="3671317"/>
            <a:ext cx="2533719" cy="2419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36206-A46A-5275-80E0-B6E61385CE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6389" y="643467"/>
            <a:ext cx="3075291" cy="2421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297107-FC59-293F-BE44-EFB122488352}"/>
              </a:ext>
            </a:extLst>
          </p:cNvPr>
          <p:cNvSpPr txBox="1"/>
          <p:nvPr/>
        </p:nvSpPr>
        <p:spPr>
          <a:xfrm>
            <a:off x="976955" y="33577"/>
            <a:ext cx="1021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Diagrams of pharmacological interventions for pain.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6515E-803A-D2F1-1619-2759A3626F58}"/>
              </a:ext>
            </a:extLst>
          </p:cNvPr>
          <p:cNvSpPr txBox="1"/>
          <p:nvPr/>
        </p:nvSpPr>
        <p:spPr>
          <a:xfrm>
            <a:off x="1735635" y="3156722"/>
            <a:ext cx="349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Immediate-term (up to 2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DF622-68E1-99FA-D285-6EDF71547B45}"/>
              </a:ext>
            </a:extLst>
          </p:cNvPr>
          <p:cNvSpPr txBox="1"/>
          <p:nvPr/>
        </p:nvSpPr>
        <p:spPr>
          <a:xfrm>
            <a:off x="6758312" y="3108464"/>
            <a:ext cx="349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Short-term (closest to 3 months)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B9771B-F4C2-81BC-571C-1BDEEA680349}"/>
              </a:ext>
            </a:extLst>
          </p:cNvPr>
          <p:cNvSpPr txBox="1"/>
          <p:nvPr/>
        </p:nvSpPr>
        <p:spPr>
          <a:xfrm>
            <a:off x="1940278" y="6308960"/>
            <a:ext cx="349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Medium-term (closest to 6 months)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9A25A-9B5D-87A9-3EFB-B98219AE1CD8}"/>
              </a:ext>
            </a:extLst>
          </p:cNvPr>
          <p:cNvSpPr txBox="1"/>
          <p:nvPr/>
        </p:nvSpPr>
        <p:spPr>
          <a:xfrm>
            <a:off x="6959064" y="6215037"/>
            <a:ext cx="349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Medium-term (closest to 12 months)</a:t>
            </a:r>
          </a:p>
        </p:txBody>
      </p:sp>
    </p:spTree>
    <p:extLst>
      <p:ext uri="{BB962C8B-B14F-4D97-AF65-F5344CB8AC3E}">
        <p14:creationId xmlns:p14="http://schemas.microsoft.com/office/powerpoint/2010/main" val="92017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DDD0C-C558-919E-8863-C97CCEB2A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24332"/>
            <a:ext cx="7772400" cy="6119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4AF76-8325-C5B6-A8DC-D8624414571B}"/>
              </a:ext>
            </a:extLst>
          </p:cNvPr>
          <p:cNvSpPr txBox="1"/>
          <p:nvPr/>
        </p:nvSpPr>
        <p:spPr>
          <a:xfrm>
            <a:off x="2209800" y="6334780"/>
            <a:ext cx="904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Fig.10. </a:t>
            </a:r>
            <a:r>
              <a:rPr lang="en-GB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Network diagram, pain, short-term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Ahmed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55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0A7F3100-7EA2-5C9F-6290-FAB81B2B9F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906" t="26064" r="7333" b="23143"/>
          <a:stretch/>
        </p:blipFill>
        <p:spPr>
          <a:xfrm>
            <a:off x="319361" y="832757"/>
            <a:ext cx="11553278" cy="5192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61159-73CE-61BD-645E-BA1A9116BD7F}"/>
              </a:ext>
            </a:extLst>
          </p:cNvPr>
          <p:cNvSpPr txBox="1"/>
          <p:nvPr/>
        </p:nvSpPr>
        <p:spPr>
          <a:xfrm>
            <a:off x="2209800" y="6334780"/>
            <a:ext cx="904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Fig.11. </a:t>
            </a:r>
            <a:r>
              <a:rPr lang="en-GB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Standard NMA forest plot, short-term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Ahmed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77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BC143-4B74-5D7A-C33D-FBB9095E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00" t="27090" r="19841" b="25926"/>
          <a:stretch/>
        </p:blipFill>
        <p:spPr>
          <a:xfrm>
            <a:off x="4280667" y="175985"/>
            <a:ext cx="3282321" cy="6506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2A3CF-1142-2A01-A727-552F58727801}"/>
              </a:ext>
            </a:extLst>
          </p:cNvPr>
          <p:cNvSpPr txBox="1"/>
          <p:nvPr/>
        </p:nvSpPr>
        <p:spPr>
          <a:xfrm>
            <a:off x="386721" y="6017127"/>
            <a:ext cx="353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Fig.12. </a:t>
            </a:r>
            <a:r>
              <a:rPr lang="en-GB" sz="1400" i="1" dirty="0">
                <a:effectLst/>
                <a:latin typeface="Calibri" panose="020F0502020204030204" pitchFamily="34" charset="0"/>
              </a:rPr>
              <a:t>Standard NMA and additive CNMA forest plots, short-term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Ahmed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400" dirty="0"/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5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996F-193D-3D3F-E4D4-1B055008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problem with Medicine and Medical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9CF9-957C-BE20-C2F6-1665F865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7004"/>
          </a:xfrm>
        </p:spPr>
        <p:txBody>
          <a:bodyPr>
            <a:normAutofit/>
          </a:bodyPr>
          <a:lstStyle/>
          <a:p>
            <a:endParaRPr lang="en-GB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GB" dirty="0">
              <a:solidFill>
                <a:srgbClr val="1F1F1F"/>
              </a:solidFill>
              <a:latin typeface="Google Sans"/>
            </a:endParaRPr>
          </a:p>
          <a:p>
            <a:endParaRPr lang="en-GB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 algn="ctr">
              <a:buNone/>
            </a:pP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“</a:t>
            </a:r>
            <a:r>
              <a:rPr lang="en-GB" b="0" i="1" u="none" strike="noStrike" dirty="0">
                <a:solidFill>
                  <a:srgbClr val="1F1F1F"/>
                </a:solidFill>
                <a:effectLst/>
                <a:latin typeface="Google Sans"/>
              </a:rPr>
              <a:t>Half of what you'll learn in medical school </a:t>
            </a:r>
            <a:r>
              <a:rPr lang="en-GB" b="0" i="1" u="none" strike="noStrike" dirty="0">
                <a:solidFill>
                  <a:srgbClr val="040C28"/>
                </a:solidFill>
                <a:effectLst/>
                <a:latin typeface="Google Sans"/>
              </a:rPr>
              <a:t>will be shown to be either dead wrong or out of date within five years of your graduation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”-David Sackett</a:t>
            </a:r>
          </a:p>
          <a:p>
            <a:pPr marL="0" indent="0" algn="ctr">
              <a:buNone/>
            </a:pPr>
            <a:endParaRPr lang="en-GB" dirty="0">
              <a:solidFill>
                <a:srgbClr val="040C28"/>
              </a:solidFill>
              <a:latin typeface="Google Sans"/>
            </a:endParaRPr>
          </a:p>
        </p:txBody>
      </p:sp>
      <p:pic>
        <p:nvPicPr>
          <p:cNvPr id="1026" name="Picture 2" descr="David Sackett, “Father” of Evidence-Based Medicine – University Library News">
            <a:extLst>
              <a:ext uri="{FF2B5EF4-FFF2-40B4-BE49-F238E27FC236}">
                <a16:creationId xmlns:a16="http://schemas.microsoft.com/office/drawing/2014/main" id="{B1E77944-7115-420F-CDEF-91CBC5CA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980" y="1489290"/>
            <a:ext cx="3114040" cy="17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81097-D096-AFB9-6627-EF156432B33D}"/>
              </a:ext>
            </a:extLst>
          </p:cNvPr>
          <p:cNvSpPr txBox="1"/>
          <p:nvPr/>
        </p:nvSpPr>
        <p:spPr>
          <a:xfrm>
            <a:off x="3357749" y="5610492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C00000"/>
                </a:solidFill>
              </a:rPr>
              <a:t>The problem is we do not know which half?!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4653A-C8D2-8CC0-AF67-422FB915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2" y="478036"/>
            <a:ext cx="11119784" cy="57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8E38F2-6590-B7E7-2A5F-9A28CB1E6C1C}"/>
              </a:ext>
            </a:extLst>
          </p:cNvPr>
          <p:cNvSpPr txBox="1"/>
          <p:nvPr/>
        </p:nvSpPr>
        <p:spPr>
          <a:xfrm>
            <a:off x="6358943" y="6488668"/>
            <a:ext cx="5116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League table. Ahmed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et 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l. (n.d.) manuscript in preparation</a:t>
            </a:r>
            <a:endParaRPr lang="en-US" sz="1600" dirty="0"/>
          </a:p>
        </p:txBody>
      </p:sp>
      <p:pic>
        <p:nvPicPr>
          <p:cNvPr id="1026" name="Picture 2" descr="No-Photography Icons - Free SVG &amp; PNG No-Photography Images - Noun Project">
            <a:extLst>
              <a:ext uri="{FF2B5EF4-FFF2-40B4-BE49-F238E27FC236}">
                <a16:creationId xmlns:a16="http://schemas.microsoft.com/office/drawing/2014/main" id="{64E48CB3-584A-F3D4-08D9-55683FD6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077" y="47053"/>
            <a:ext cx="602624" cy="5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5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graph of different sizes&#10;&#10;Description automatically generated with medium confidence">
            <a:extLst>
              <a:ext uri="{FF2B5EF4-FFF2-40B4-BE49-F238E27FC236}">
                <a16:creationId xmlns:a16="http://schemas.microsoft.com/office/drawing/2014/main" id="{5ACC1B48-0965-510D-2571-C7A16C6C8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61912"/>
            <a:ext cx="10101263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F7E43786-E9C8-F145-EFC9-4F8F0819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0" b="3594"/>
          <a:stretch/>
        </p:blipFill>
        <p:spPr>
          <a:xfrm>
            <a:off x="1700213" y="126538"/>
            <a:ext cx="8501062" cy="67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8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F9B3-C35B-A117-43D7-B5FF3A8A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3A14-145C-4C80-0144-EF3427659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98171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Several interventions were associated with significant analgesic effects in the immediate to short-term but fewer clinically meaningful effects.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Effect and sources of evidence diminished over time.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Overall, the comparative effectiveness of pharmacological interventions is less pronounced than suggested by individual RCTs.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dominated the methodological quality of Knee OA trials.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Evidence grading: Very Low to Moderate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Overall, findings support the use of Transdermal NSAIDs, topical NSAIDs, oral NSAIDs with or without gastroprotection, and oral COX2 inhibitors.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Findings do not support the use of opioids, duloxetine,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viscosupplementations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IACS beyond two weeks, paracetamol, or topical capsaicin.</a:t>
            </a:r>
          </a:p>
        </p:txBody>
      </p:sp>
    </p:spTree>
    <p:extLst>
      <p:ext uri="{BB962C8B-B14F-4D97-AF65-F5344CB8AC3E}">
        <p14:creationId xmlns:p14="http://schemas.microsoft.com/office/powerpoint/2010/main" val="3112172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2238A-86D3-F241-ED97-6B46DFE48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6A657A-B277-7CB7-F86D-F1966F9C32AD}"/>
              </a:ext>
            </a:extLst>
          </p:cNvPr>
          <p:cNvSpPr txBox="1">
            <a:spLocks/>
          </p:cNvSpPr>
          <p:nvPr/>
        </p:nvSpPr>
        <p:spPr>
          <a:xfrm>
            <a:off x="246941" y="584582"/>
            <a:ext cx="11945059" cy="194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Implications for pharmacists: </a:t>
            </a: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Practice: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the role of Network meta-evidence synthesis to inform clinical decision-making </a:t>
            </a: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Research: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clinical research data -&gt; evidence -&gt;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D60A-82EA-85DA-2A75-99EA472E7DC9}"/>
              </a:ext>
            </a:extLst>
          </p:cNvPr>
          <p:cNvSpPr txBox="1">
            <a:spLocks/>
          </p:cNvSpPr>
          <p:nvPr/>
        </p:nvSpPr>
        <p:spPr>
          <a:xfrm>
            <a:off x="123470" y="3429000"/>
            <a:ext cx="11945059" cy="268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directions:</a:t>
            </a: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synthesis using the employed methodology and dual-classification system in our research to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synthesise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evidence with consideration to individual treatments, different doses, dosing frequencies, and formulations</a:t>
            </a: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for interventions that have not been compared before and more trials for interventions demonstrated potential to be the best intervention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EDE9-02F3-E8D1-5627-B4E89F02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BCB3-58DA-C158-3CA0-F5D98BC7E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University of Greenwich Vice Chancellor Scholarship Fund.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 Trevor Thompson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Professor Sharon Weldon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 Damian Poulter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GB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Orestis</a:t>
            </a:r>
            <a:r>
              <a:rPr lang="en-GB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Efthimiou</a:t>
            </a:r>
            <a:endParaRPr lang="en-GB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 Brendon Stubbs</a:t>
            </a:r>
            <a:endParaRPr lang="en-GB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2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985-8A33-6F43-5225-DBE74205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88E43-30DC-82FE-7BA8-EA91AB1DD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and Wisdom</a:t>
            </a:r>
          </a:p>
          <a:p>
            <a:pPr lvl="1"/>
            <a:r>
              <a:rPr lang="en-GB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MEDLINE indexers index more than 850,000 articles each year for inclusion into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Pubmed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/MEDLINE, the largest bibliographic database in the world. (Medline, 2024)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461E76-C3F4-5FC0-2A3E-0ECE62ECD452}"/>
              </a:ext>
            </a:extLst>
          </p:cNvPr>
          <p:cNvSpPr txBox="1">
            <a:spLocks/>
          </p:cNvSpPr>
          <p:nvPr/>
        </p:nvSpPr>
        <p:spPr>
          <a:xfrm>
            <a:off x="1602352" y="4569763"/>
            <a:ext cx="9751448" cy="45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Q. How to keep up with relevant literature and provide high quality care?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CFB9B1-6402-29AA-C224-16C95C1990FD}"/>
              </a:ext>
            </a:extLst>
          </p:cNvPr>
          <p:cNvSpPr txBox="1">
            <a:spLocks/>
          </p:cNvSpPr>
          <p:nvPr/>
        </p:nvSpPr>
        <p:spPr>
          <a:xfrm>
            <a:off x="838200" y="5026973"/>
            <a:ext cx="11128510" cy="1149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rgbClr val="C00000"/>
                </a:solidFill>
              </a:rPr>
              <a:t>Physicians trained in epidemiology would take an estimated 627.5 hours per month to evaluate relevant literature (</a:t>
            </a:r>
            <a:r>
              <a:rPr lang="en-GB" sz="1800" b="1" dirty="0" err="1">
                <a:solidFill>
                  <a:srgbClr val="C00000"/>
                </a:solidFill>
              </a:rPr>
              <a:t>Alper</a:t>
            </a:r>
            <a:r>
              <a:rPr lang="en-GB" sz="1800" b="1" dirty="0">
                <a:solidFill>
                  <a:srgbClr val="C00000"/>
                </a:solidFill>
              </a:rPr>
              <a:t>, 2004)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48FAE3-50A7-9C44-1D98-FBE4288D5E75}"/>
              </a:ext>
            </a:extLst>
          </p:cNvPr>
          <p:cNvSpPr txBox="1">
            <a:spLocks/>
          </p:cNvSpPr>
          <p:nvPr/>
        </p:nvSpPr>
        <p:spPr>
          <a:xfrm>
            <a:off x="1602352" y="5854690"/>
            <a:ext cx="9751448" cy="896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AutoNum type="alphaUcPeriod"/>
            </a:pPr>
            <a:r>
              <a:rPr lang="en-US" sz="2400" dirty="0"/>
              <a:t>Clinical Evidence Synthesis using gold standards.</a:t>
            </a:r>
          </a:p>
          <a:p>
            <a:pPr marL="0" indent="0" algn="ctr">
              <a:buNone/>
            </a:pPr>
            <a:r>
              <a:rPr lang="en-US" sz="2400" dirty="0"/>
              <a:t>EMB relies heavily on such standards </a:t>
            </a:r>
          </a:p>
        </p:txBody>
      </p:sp>
    </p:spTree>
    <p:extLst>
      <p:ext uri="{BB962C8B-B14F-4D97-AF65-F5344CB8AC3E}">
        <p14:creationId xmlns:p14="http://schemas.microsoft.com/office/powerpoint/2010/main" val="1626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24B4-11C1-E8E1-5717-E181400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Levels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Research-Evidence</a:t>
            </a:r>
          </a:p>
        </p:txBody>
      </p:sp>
      <p:pic>
        <p:nvPicPr>
          <p:cNvPr id="1026" name="Picture 2" descr="Meta-analysis: the top of the EBM pyramid - Mathsly Research">
            <a:extLst>
              <a:ext uri="{FF2B5EF4-FFF2-40B4-BE49-F238E27FC236}">
                <a16:creationId xmlns:a16="http://schemas.microsoft.com/office/drawing/2014/main" id="{DA48831D-E7FC-DCB5-6EEA-BA4567EC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1622" y="961812"/>
            <a:ext cx="7497177" cy="55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FD84A314-A203-5A90-9588-94B3B6C441E5}"/>
              </a:ext>
            </a:extLst>
          </p:cNvPr>
          <p:cNvSpPr/>
          <p:nvPr/>
        </p:nvSpPr>
        <p:spPr>
          <a:xfrm>
            <a:off x="6664410" y="95144"/>
            <a:ext cx="1145059" cy="96181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NMA</a:t>
            </a:r>
          </a:p>
        </p:txBody>
      </p:sp>
    </p:spTree>
    <p:extLst>
      <p:ext uri="{BB962C8B-B14F-4D97-AF65-F5344CB8AC3E}">
        <p14:creationId xmlns:p14="http://schemas.microsoft.com/office/powerpoint/2010/main" val="1358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F8BD-7990-F9F2-AED8-A011924A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63" y="82475"/>
            <a:ext cx="8074815" cy="49526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Meta and Network-Meta evidence synthesis?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68AA9-BB1C-A32F-5C08-93C3B40D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544674"/>
            <a:ext cx="10515600" cy="139720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RCTs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Systematic Reviews (SR) and Traditional Meta-Analysis (2 interventions)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Network Neta-Analysis for multiple interventions (an extension of MA, at the forefront of evidence synthesis), Component NMA is an extension of NMA to estimate the relative effectiveness of multi-component interventions.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4608B81-FEF1-4222-8BF7-4DBF83C9F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411731"/>
              </p:ext>
            </p:extLst>
          </p:nvPr>
        </p:nvGraphicFramePr>
        <p:xfrm>
          <a:off x="838200" y="1908820"/>
          <a:ext cx="10515600" cy="471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C7E0EA-3F0C-45BD-633B-E17715FCB74A}"/>
              </a:ext>
            </a:extLst>
          </p:cNvPr>
          <p:cNvSpPr txBox="1"/>
          <p:nvPr/>
        </p:nvSpPr>
        <p:spPr>
          <a:xfrm>
            <a:off x="9165656" y="6550223"/>
            <a:ext cx="2873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(Dias and </a:t>
            </a:r>
            <a:r>
              <a:rPr lang="en-US" sz="1400" dirty="0" err="1"/>
              <a:t>Cladwell</a:t>
            </a:r>
            <a:r>
              <a:rPr lang="en-US" sz="1400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12270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CB4E4-B320-8C4C-9D5F-1A9F90034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1FCB4E4-B320-8C4C-9D5F-1A9F90034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6DACCC-DA1C-F846-9B71-2881725E5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56DACCC-DA1C-F846-9B71-2881725E5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2A85D-F9D7-E740-B4B9-4B1DD79F4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FC72A85D-F9D7-E740-B4B9-4B1DD79F4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216DD2-5A5E-8E49-A41E-E603574F1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8216DD2-5A5E-8E49-A41E-E603574F1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FEB70B-F629-DD47-B063-BE5AFF041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5DFEB70B-F629-DD47-B063-BE5AFF041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D2D6B2-CAA2-9847-8ADC-D9D001F36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79D2D6B2-CAA2-9847-8ADC-D9D001F36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A313BB2-66DF-E666-34F1-4220381DDEA0}"/>
              </a:ext>
            </a:extLst>
          </p:cNvPr>
          <p:cNvGrpSpPr/>
          <p:nvPr/>
        </p:nvGrpSpPr>
        <p:grpSpPr>
          <a:xfrm>
            <a:off x="1307760" y="1178315"/>
            <a:ext cx="1339934" cy="480503"/>
            <a:chOff x="1307760" y="1178315"/>
            <a:chExt cx="1339934" cy="4805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334AFE2-3F32-7B22-3291-81593B407EA0}"/>
                </a:ext>
              </a:extLst>
            </p:cNvPr>
            <p:cNvSpPr/>
            <p:nvPr/>
          </p:nvSpPr>
          <p:spPr>
            <a:xfrm>
              <a:off x="1307760" y="1189111"/>
              <a:ext cx="469707" cy="469707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9A4E46-B05C-9BFB-C0ED-8E9704CE771D}"/>
                </a:ext>
              </a:extLst>
            </p:cNvPr>
            <p:cNvSpPr/>
            <p:nvPr/>
          </p:nvSpPr>
          <p:spPr>
            <a:xfrm>
              <a:off x="2177987" y="1178315"/>
              <a:ext cx="469707" cy="4697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507AA1-6576-898D-98C2-B47EBCC66FF5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 flipV="1">
              <a:off x="1777467" y="1413169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B5F3FD-81B8-BF80-0950-C4D4BE91F2C5}"/>
              </a:ext>
            </a:extLst>
          </p:cNvPr>
          <p:cNvGrpSpPr/>
          <p:nvPr/>
        </p:nvGrpSpPr>
        <p:grpSpPr>
          <a:xfrm>
            <a:off x="1307760" y="1893672"/>
            <a:ext cx="1343150" cy="1884735"/>
            <a:chOff x="1307760" y="1893672"/>
            <a:chExt cx="1343150" cy="18847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6A98E0-B824-F078-08C6-526E95B3C5F6}"/>
                </a:ext>
              </a:extLst>
            </p:cNvPr>
            <p:cNvSpPr/>
            <p:nvPr/>
          </p:nvSpPr>
          <p:spPr>
            <a:xfrm>
              <a:off x="1307760" y="1904468"/>
              <a:ext cx="469707" cy="469707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4DB2AD-BC0D-155B-349D-3AC0902D491C}"/>
                </a:ext>
              </a:extLst>
            </p:cNvPr>
            <p:cNvSpPr/>
            <p:nvPr/>
          </p:nvSpPr>
          <p:spPr>
            <a:xfrm>
              <a:off x="2177987" y="1893672"/>
              <a:ext cx="469707" cy="4697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7A6597-3EBF-C0E0-4650-26245CFC26CE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1777467" y="2128526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38DD94-8A44-D295-0683-D6F381441B08}"/>
                </a:ext>
              </a:extLst>
            </p:cNvPr>
            <p:cNvSpPr/>
            <p:nvPr/>
          </p:nvSpPr>
          <p:spPr>
            <a:xfrm>
              <a:off x="1310976" y="2594032"/>
              <a:ext cx="469707" cy="469707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9D2E07-AF4C-2ACC-0BF6-E2D983312A2F}"/>
                </a:ext>
              </a:extLst>
            </p:cNvPr>
            <p:cNvSpPr/>
            <p:nvPr/>
          </p:nvSpPr>
          <p:spPr>
            <a:xfrm>
              <a:off x="2181203" y="2583236"/>
              <a:ext cx="469707" cy="4697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0D5A87-7063-69F4-B10F-19015F94B09D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1780683" y="2818090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8FD8BF2-643E-E757-768A-43EDECC91423}"/>
                </a:ext>
              </a:extLst>
            </p:cNvPr>
            <p:cNvSpPr/>
            <p:nvPr/>
          </p:nvSpPr>
          <p:spPr>
            <a:xfrm>
              <a:off x="1307760" y="3308700"/>
              <a:ext cx="469707" cy="469707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A3C90B-268B-0E94-56B8-0575C830610D}"/>
                </a:ext>
              </a:extLst>
            </p:cNvPr>
            <p:cNvSpPr/>
            <p:nvPr/>
          </p:nvSpPr>
          <p:spPr>
            <a:xfrm>
              <a:off x="2177987" y="3297904"/>
              <a:ext cx="469707" cy="4697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9932C6-E3A0-E5E2-B929-590B4F981491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1777467" y="3532758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5C25F5-353F-997C-A820-5B039F795301}"/>
              </a:ext>
            </a:extLst>
          </p:cNvPr>
          <p:cNvGrpSpPr/>
          <p:nvPr/>
        </p:nvGrpSpPr>
        <p:grpSpPr>
          <a:xfrm>
            <a:off x="3048214" y="1170575"/>
            <a:ext cx="1350096" cy="2524664"/>
            <a:chOff x="3048214" y="1170575"/>
            <a:chExt cx="1350096" cy="25246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B32ECF-BC95-4A3E-BC50-C2849ED4F9DC}"/>
                </a:ext>
              </a:extLst>
            </p:cNvPr>
            <p:cNvSpPr/>
            <p:nvPr/>
          </p:nvSpPr>
          <p:spPr>
            <a:xfrm>
              <a:off x="3058376" y="1181371"/>
              <a:ext cx="469707" cy="46970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398929-A18A-1C46-3150-38E7987B3551}"/>
                </a:ext>
              </a:extLst>
            </p:cNvPr>
            <p:cNvSpPr/>
            <p:nvPr/>
          </p:nvSpPr>
          <p:spPr>
            <a:xfrm>
              <a:off x="3928603" y="1170575"/>
              <a:ext cx="469707" cy="46970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0AABDC-3B35-A63C-D9B2-772F1D9B7CF0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3528083" y="1405429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6639B2-2391-6289-7BDB-713F4B3DB719}"/>
                </a:ext>
              </a:extLst>
            </p:cNvPr>
            <p:cNvSpPr/>
            <p:nvPr/>
          </p:nvSpPr>
          <p:spPr>
            <a:xfrm>
              <a:off x="3058376" y="1875136"/>
              <a:ext cx="469707" cy="46970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DF0484-0C82-480B-69F8-ECB2A3196831}"/>
                </a:ext>
              </a:extLst>
            </p:cNvPr>
            <p:cNvSpPr/>
            <p:nvPr/>
          </p:nvSpPr>
          <p:spPr>
            <a:xfrm>
              <a:off x="3928603" y="1864340"/>
              <a:ext cx="469707" cy="46970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AC8B02-4255-1FE2-2CD9-C2482FBFDBF4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3528083" y="2099194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9CC538-BA7B-D406-254D-D5FE04CD5800}"/>
                </a:ext>
              </a:extLst>
            </p:cNvPr>
            <p:cNvSpPr/>
            <p:nvPr/>
          </p:nvSpPr>
          <p:spPr>
            <a:xfrm>
              <a:off x="3058376" y="2523631"/>
              <a:ext cx="469707" cy="46970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06B4B0B-BD34-BF18-625C-1BBD76DA4FD0}"/>
                </a:ext>
              </a:extLst>
            </p:cNvPr>
            <p:cNvSpPr/>
            <p:nvPr/>
          </p:nvSpPr>
          <p:spPr>
            <a:xfrm>
              <a:off x="3928603" y="2512835"/>
              <a:ext cx="469707" cy="46970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515EBB-4C38-6AFB-99E6-EFC0D666B2F4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3528083" y="2747689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5A1D940-DA97-6B69-CA4F-9B7FD5599705}"/>
                </a:ext>
              </a:extLst>
            </p:cNvPr>
            <p:cNvSpPr/>
            <p:nvPr/>
          </p:nvSpPr>
          <p:spPr>
            <a:xfrm>
              <a:off x="3048214" y="3225532"/>
              <a:ext cx="469707" cy="46970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B01492-6E29-0D84-4C92-F43EBA0E511B}"/>
                </a:ext>
              </a:extLst>
            </p:cNvPr>
            <p:cNvSpPr/>
            <p:nvPr/>
          </p:nvSpPr>
          <p:spPr>
            <a:xfrm>
              <a:off x="3918441" y="3214736"/>
              <a:ext cx="469707" cy="46970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3E8B4F-279C-6221-D8FE-53BEFE7ED4F1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3517921" y="3449590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D68A7-60B4-BA1A-E3C8-1C55999FD5B8}"/>
              </a:ext>
            </a:extLst>
          </p:cNvPr>
          <p:cNvGrpSpPr/>
          <p:nvPr/>
        </p:nvGrpSpPr>
        <p:grpSpPr>
          <a:xfrm>
            <a:off x="4756066" y="1171845"/>
            <a:ext cx="1339934" cy="1185064"/>
            <a:chOff x="4756066" y="1171845"/>
            <a:chExt cx="1339934" cy="118506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17FE99-545A-B5B5-890E-B2556E5ED670}"/>
                </a:ext>
              </a:extLst>
            </p:cNvPr>
            <p:cNvSpPr/>
            <p:nvPr/>
          </p:nvSpPr>
          <p:spPr>
            <a:xfrm>
              <a:off x="4756066" y="1182641"/>
              <a:ext cx="469707" cy="4697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956AE1-C85B-FAB2-B8FF-A2CCCCE7BCE5}"/>
                </a:ext>
              </a:extLst>
            </p:cNvPr>
            <p:cNvSpPr/>
            <p:nvPr/>
          </p:nvSpPr>
          <p:spPr>
            <a:xfrm>
              <a:off x="5626293" y="1171845"/>
              <a:ext cx="469707" cy="46970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72F2C40-66F6-7FC7-BCCD-2106FF3F0E3F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 flipV="1">
              <a:off x="5225773" y="1406699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10DF8B-E728-4A78-7A72-03A44E79FE13}"/>
                </a:ext>
              </a:extLst>
            </p:cNvPr>
            <p:cNvSpPr/>
            <p:nvPr/>
          </p:nvSpPr>
          <p:spPr>
            <a:xfrm>
              <a:off x="4756066" y="1887202"/>
              <a:ext cx="469707" cy="4697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34AC9B2-5C16-3DA3-EBB6-256C476673EC}"/>
                </a:ext>
              </a:extLst>
            </p:cNvPr>
            <p:cNvSpPr/>
            <p:nvPr/>
          </p:nvSpPr>
          <p:spPr>
            <a:xfrm>
              <a:off x="5626293" y="1876406"/>
              <a:ext cx="469707" cy="46970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4FD109-B611-24B8-56A0-9DF06B9C24C0}"/>
                </a:ext>
              </a:extLst>
            </p:cNvPr>
            <p:cNvCxnSpPr>
              <a:cxnSpLocks/>
              <a:stCxn id="38" idx="6"/>
              <a:endCxn id="39" idx="2"/>
            </p:cNvCxnSpPr>
            <p:nvPr/>
          </p:nvCxnSpPr>
          <p:spPr>
            <a:xfrm flipV="1">
              <a:off x="5225773" y="2111260"/>
              <a:ext cx="400520" cy="10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70D660-A64F-8EDF-576B-D850ED338682}"/>
              </a:ext>
            </a:extLst>
          </p:cNvPr>
          <p:cNvGrpSpPr/>
          <p:nvPr/>
        </p:nvGrpSpPr>
        <p:grpSpPr>
          <a:xfrm>
            <a:off x="2614597" y="4223863"/>
            <a:ext cx="1750616" cy="1932238"/>
            <a:chOff x="1918109" y="4179964"/>
            <a:chExt cx="1750616" cy="193223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230F4B-1E8D-F8D9-A907-0363CC2D368C}"/>
                </a:ext>
              </a:extLst>
            </p:cNvPr>
            <p:cNvSpPr/>
            <p:nvPr/>
          </p:nvSpPr>
          <p:spPr>
            <a:xfrm>
              <a:off x="2578507" y="4179964"/>
              <a:ext cx="469707" cy="469707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C52E4C-A831-A10B-89E7-75D593E650BB}"/>
                </a:ext>
              </a:extLst>
            </p:cNvPr>
            <p:cNvSpPr/>
            <p:nvPr/>
          </p:nvSpPr>
          <p:spPr>
            <a:xfrm>
              <a:off x="1918109" y="4941064"/>
              <a:ext cx="469707" cy="4697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08289D-1979-17F5-54DF-A9800D5A9AC1}"/>
                </a:ext>
              </a:extLst>
            </p:cNvPr>
            <p:cNvSpPr/>
            <p:nvPr/>
          </p:nvSpPr>
          <p:spPr>
            <a:xfrm>
              <a:off x="3199018" y="4918524"/>
              <a:ext cx="469707" cy="46970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A5BD8AC-705E-456E-E577-EC5A38DB2C09}"/>
                </a:ext>
              </a:extLst>
            </p:cNvPr>
            <p:cNvSpPr/>
            <p:nvPr/>
          </p:nvSpPr>
          <p:spPr>
            <a:xfrm>
              <a:off x="2578506" y="5642495"/>
              <a:ext cx="469707" cy="46970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B419A1D-6373-81B3-AFDF-EB5003A4D442}"/>
                </a:ext>
              </a:extLst>
            </p:cNvPr>
            <p:cNvCxnSpPr>
              <a:stCxn id="41" idx="3"/>
              <a:endCxn id="42" idx="7"/>
            </p:cNvCxnSpPr>
            <p:nvPr/>
          </p:nvCxnSpPr>
          <p:spPr>
            <a:xfrm flipH="1">
              <a:off x="2319029" y="4580884"/>
              <a:ext cx="328265" cy="4289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0E5949-4DCB-84B0-A46C-825C5BDDDDAC}"/>
                </a:ext>
              </a:extLst>
            </p:cNvPr>
            <p:cNvCxnSpPr>
              <a:stCxn id="43" idx="3"/>
              <a:endCxn id="44" idx="7"/>
            </p:cNvCxnSpPr>
            <p:nvPr/>
          </p:nvCxnSpPr>
          <p:spPr>
            <a:xfrm flipH="1">
              <a:off x="2979426" y="5319444"/>
              <a:ext cx="288379" cy="391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C8153F5-9140-BD5E-5A32-782228CD8C42}"/>
                </a:ext>
              </a:extLst>
            </p:cNvPr>
            <p:cNvCxnSpPr>
              <a:stCxn id="42" idx="6"/>
              <a:endCxn id="43" idx="2"/>
            </p:cNvCxnSpPr>
            <p:nvPr/>
          </p:nvCxnSpPr>
          <p:spPr>
            <a:xfrm flipV="1">
              <a:off x="2387816" y="5153378"/>
              <a:ext cx="811202" cy="225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376988D-78A4-D89A-8FAA-D64B7B88ACC0}"/>
                </a:ext>
              </a:extLst>
            </p:cNvPr>
            <p:cNvCxnSpPr>
              <a:stCxn id="41" idx="5"/>
              <a:endCxn id="43" idx="1"/>
            </p:cNvCxnSpPr>
            <p:nvPr/>
          </p:nvCxnSpPr>
          <p:spPr>
            <a:xfrm>
              <a:off x="2979427" y="4580884"/>
              <a:ext cx="288378" cy="406427"/>
            </a:xfrm>
            <a:prstGeom prst="line">
              <a:avLst/>
            </a:prstGeom>
            <a:ln w="254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BFEB5B0-F481-6DCB-E760-6070654C0484}"/>
                </a:ext>
              </a:extLst>
            </p:cNvPr>
            <p:cNvCxnSpPr>
              <a:stCxn id="42" idx="5"/>
              <a:endCxn id="44" idx="1"/>
            </p:cNvCxnSpPr>
            <p:nvPr/>
          </p:nvCxnSpPr>
          <p:spPr>
            <a:xfrm>
              <a:off x="2319029" y="5341984"/>
              <a:ext cx="328264" cy="369298"/>
            </a:xfrm>
            <a:prstGeom prst="line">
              <a:avLst/>
            </a:prstGeom>
            <a:ln w="254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508F630-3B9A-4CD5-4C00-833B04B26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6789" y="396835"/>
            <a:ext cx="3543300" cy="48641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B94816-8E5A-F5D4-B5DF-B6D160F8A06A}"/>
              </a:ext>
            </a:extLst>
          </p:cNvPr>
          <p:cNvSpPr txBox="1"/>
          <p:nvPr/>
        </p:nvSpPr>
        <p:spPr>
          <a:xfrm>
            <a:off x="8447301" y="5686394"/>
            <a:ext cx="326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Two Key Assumptions: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Transitivity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Inconsistency</a:t>
            </a:r>
          </a:p>
        </p:txBody>
      </p:sp>
    </p:spTree>
    <p:extLst>
      <p:ext uri="{BB962C8B-B14F-4D97-AF65-F5344CB8AC3E}">
        <p14:creationId xmlns:p14="http://schemas.microsoft.com/office/powerpoint/2010/main" val="41360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AF868-A1F2-D258-FAC6-B52E19C20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0257" y="564429"/>
            <a:ext cx="6834253" cy="54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32AD7-AD01-8315-6F60-0E8B3DE1F475}"/>
              </a:ext>
            </a:extLst>
          </p:cNvPr>
          <p:cNvSpPr txBox="1"/>
          <p:nvPr/>
        </p:nvSpPr>
        <p:spPr>
          <a:xfrm>
            <a:off x="3425780" y="6168980"/>
            <a:ext cx="471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Fig.1. Experimental network of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40420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A918-F836-BA73-CEB3-A9BE42D66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Disease Area of focus:</a:t>
            </a:r>
          </a:p>
          <a:p>
            <a:pPr marL="0" indent="0" algn="ctr">
              <a:buNone/>
            </a:pPr>
            <a:r>
              <a:rPr lang="en-US" dirty="0"/>
              <a:t>Knee Osteoarthritis</a:t>
            </a:r>
          </a:p>
        </p:txBody>
      </p:sp>
    </p:spTree>
    <p:extLst>
      <p:ext uri="{BB962C8B-B14F-4D97-AF65-F5344CB8AC3E}">
        <p14:creationId xmlns:p14="http://schemas.microsoft.com/office/powerpoint/2010/main" val="390026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1960</Words>
  <Application>Microsoft Macintosh PowerPoint</Application>
  <PresentationFormat>Widescreen</PresentationFormat>
  <Paragraphs>334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Calibri Light</vt:lpstr>
      <vt:lpstr>Google Sans</vt:lpstr>
      <vt:lpstr>Roboto</vt:lpstr>
      <vt:lpstr>Times</vt:lpstr>
      <vt:lpstr>Office Theme</vt:lpstr>
      <vt:lpstr>PowerPoint Presentation</vt:lpstr>
      <vt:lpstr>Importance of Evidence</vt:lpstr>
      <vt:lpstr>The problem with Medicine and Medical Sciences</vt:lpstr>
      <vt:lpstr>Another problem!</vt:lpstr>
      <vt:lpstr>Levels  of  Research-Evidence</vt:lpstr>
      <vt:lpstr>Meta and Network-Meta evidence synthesis?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REIKO?</vt:lpstr>
      <vt:lpstr>PowerPoint Presentation</vt:lpstr>
      <vt:lpstr>PowerPoint Presentation</vt:lpstr>
      <vt:lpstr>PowerPoint Presentation</vt:lpstr>
      <vt:lpstr>Statistical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Bawan Ahmed</dc:creator>
  <cp:lastModifiedBy>Bawan Ahmed</cp:lastModifiedBy>
  <cp:revision>30</cp:revision>
  <dcterms:created xsi:type="dcterms:W3CDTF">2024-10-29T14:42:03Z</dcterms:created>
  <dcterms:modified xsi:type="dcterms:W3CDTF">2024-11-05T15:23:12Z</dcterms:modified>
</cp:coreProperties>
</file>